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82" r:id="rId4"/>
    <p:sldId id="258" r:id="rId5"/>
    <p:sldId id="259" r:id="rId6"/>
    <p:sldId id="260" r:id="rId7"/>
    <p:sldId id="261" r:id="rId8"/>
    <p:sldId id="262" r:id="rId9"/>
    <p:sldId id="263" r:id="rId10"/>
    <p:sldId id="265" r:id="rId11"/>
    <p:sldId id="264" r:id="rId12"/>
    <p:sldId id="266" r:id="rId13"/>
    <p:sldId id="271" r:id="rId14"/>
    <p:sldId id="272" r:id="rId15"/>
    <p:sldId id="273" r:id="rId16"/>
    <p:sldId id="274" r:id="rId17"/>
    <p:sldId id="284" r:id="rId18"/>
    <p:sldId id="275" r:id="rId19"/>
    <p:sldId id="283" r:id="rId20"/>
    <p:sldId id="276" r:id="rId21"/>
    <p:sldId id="277" r:id="rId22"/>
    <p:sldId id="278" r:id="rId23"/>
    <p:sldId id="279" r:id="rId24"/>
    <p:sldId id="280" r:id="rId25"/>
    <p:sldId id="281" r:id="rId26"/>
    <p:sldId id="267" r:id="rId27"/>
    <p:sldId id="268" r:id="rId28"/>
    <p:sldId id="269" r:id="rId29"/>
    <p:sldId id="27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medh zavare" userId="b79a5cbbbd20935c" providerId="LiveId" clId="{B6C0CD29-0572-4405-8280-997CE4AE1CE5}"/>
    <pc:docChg chg="undo custSel addSld delSld modSld">
      <pc:chgData name="sumedh zavare" userId="b79a5cbbbd20935c" providerId="LiveId" clId="{B6C0CD29-0572-4405-8280-997CE4AE1CE5}" dt="2023-03-15T06:28:40.020" v="125" actId="1076"/>
      <pc:docMkLst>
        <pc:docMk/>
      </pc:docMkLst>
      <pc:sldChg chg="delSp modSp mod">
        <pc:chgData name="sumedh zavare" userId="b79a5cbbbd20935c" providerId="LiveId" clId="{B6C0CD29-0572-4405-8280-997CE4AE1CE5}" dt="2023-03-15T06:18:38.048" v="77" actId="1076"/>
        <pc:sldMkLst>
          <pc:docMk/>
          <pc:sldMk cId="2515772478" sldId="274"/>
        </pc:sldMkLst>
        <pc:spChg chg="mod">
          <ac:chgData name="sumedh zavare" userId="b79a5cbbbd20935c" providerId="LiveId" clId="{B6C0CD29-0572-4405-8280-997CE4AE1CE5}" dt="2023-03-15T06:18:12.425" v="72" actId="20577"/>
          <ac:spMkLst>
            <pc:docMk/>
            <pc:sldMk cId="2515772478" sldId="274"/>
            <ac:spMk id="2" creationId="{D37F0CAD-498B-4BCB-A32B-AE604C379CD5}"/>
          </ac:spMkLst>
        </pc:spChg>
        <pc:spChg chg="mod">
          <ac:chgData name="sumedh zavare" userId="b79a5cbbbd20935c" providerId="LiveId" clId="{B6C0CD29-0572-4405-8280-997CE4AE1CE5}" dt="2023-03-15T06:18:38.048" v="77" actId="1076"/>
          <ac:spMkLst>
            <pc:docMk/>
            <pc:sldMk cId="2515772478" sldId="274"/>
            <ac:spMk id="6" creationId="{F66F80DA-87DF-47AF-954C-EAF65B2A782E}"/>
          </ac:spMkLst>
        </pc:spChg>
        <pc:spChg chg="del">
          <ac:chgData name="sumedh zavare" userId="b79a5cbbbd20935c" providerId="LiveId" clId="{B6C0CD29-0572-4405-8280-997CE4AE1CE5}" dt="2023-03-15T06:18:16.661" v="73" actId="478"/>
          <ac:spMkLst>
            <pc:docMk/>
            <pc:sldMk cId="2515772478" sldId="274"/>
            <ac:spMk id="7" creationId="{F2EF497A-98B2-48DD-BE67-FCF60ECB8A17}"/>
          </ac:spMkLst>
        </pc:spChg>
      </pc:sldChg>
      <pc:sldChg chg="delSp modSp mod">
        <pc:chgData name="sumedh zavare" userId="b79a5cbbbd20935c" providerId="LiveId" clId="{B6C0CD29-0572-4405-8280-997CE4AE1CE5}" dt="2023-03-15T06:28:40.020" v="125" actId="1076"/>
        <pc:sldMkLst>
          <pc:docMk/>
          <pc:sldMk cId="4217077330" sldId="275"/>
        </pc:sldMkLst>
        <pc:spChg chg="mod">
          <ac:chgData name="sumedh zavare" userId="b79a5cbbbd20935c" providerId="LiveId" clId="{B6C0CD29-0572-4405-8280-997CE4AE1CE5}" dt="2023-03-15T06:28:40.020" v="125" actId="1076"/>
          <ac:spMkLst>
            <pc:docMk/>
            <pc:sldMk cId="4217077330" sldId="275"/>
            <ac:spMk id="2" creationId="{64F363FC-E12F-4A3D-B748-C5CA8FDFB71D}"/>
          </ac:spMkLst>
        </pc:spChg>
        <pc:spChg chg="mod">
          <ac:chgData name="sumedh zavare" userId="b79a5cbbbd20935c" providerId="LiveId" clId="{B6C0CD29-0572-4405-8280-997CE4AE1CE5}" dt="2023-03-15T06:15:22.967" v="39" actId="1076"/>
          <ac:spMkLst>
            <pc:docMk/>
            <pc:sldMk cId="4217077330" sldId="275"/>
            <ac:spMk id="4" creationId="{D496F05D-50E9-48AD-BF3B-0D23E44339FA}"/>
          </ac:spMkLst>
        </pc:spChg>
        <pc:spChg chg="del">
          <ac:chgData name="sumedh zavare" userId="b79a5cbbbd20935c" providerId="LiveId" clId="{B6C0CD29-0572-4405-8280-997CE4AE1CE5}" dt="2023-03-15T06:15:09.576" v="33" actId="478"/>
          <ac:spMkLst>
            <pc:docMk/>
            <pc:sldMk cId="4217077330" sldId="275"/>
            <ac:spMk id="5" creationId="{18D37CC2-3861-45EE-9463-0C4D4B53DA3E}"/>
          </ac:spMkLst>
        </pc:spChg>
      </pc:sldChg>
      <pc:sldChg chg="modSp mod">
        <pc:chgData name="sumedh zavare" userId="b79a5cbbbd20935c" providerId="LiveId" clId="{B6C0CD29-0572-4405-8280-997CE4AE1CE5}" dt="2023-03-15T06:16:35.362" v="47" actId="1076"/>
        <pc:sldMkLst>
          <pc:docMk/>
          <pc:sldMk cId="3806590954" sldId="279"/>
        </pc:sldMkLst>
        <pc:spChg chg="mod">
          <ac:chgData name="sumedh zavare" userId="b79a5cbbbd20935c" providerId="LiveId" clId="{B6C0CD29-0572-4405-8280-997CE4AE1CE5}" dt="2023-03-15T06:16:35.362" v="47" actId="1076"/>
          <ac:spMkLst>
            <pc:docMk/>
            <pc:sldMk cId="3806590954" sldId="279"/>
            <ac:spMk id="5" creationId="{9FE9611C-61CE-4940-813E-E51B57790670}"/>
          </ac:spMkLst>
        </pc:spChg>
      </pc:sldChg>
      <pc:sldChg chg="delSp modSp mod">
        <pc:chgData name="sumedh zavare" userId="b79a5cbbbd20935c" providerId="LiveId" clId="{B6C0CD29-0572-4405-8280-997CE4AE1CE5}" dt="2023-03-15T06:15:04.615" v="32" actId="1076"/>
        <pc:sldMkLst>
          <pc:docMk/>
          <pc:sldMk cId="3625172359" sldId="283"/>
        </pc:sldMkLst>
        <pc:spChg chg="mod">
          <ac:chgData name="sumedh zavare" userId="b79a5cbbbd20935c" providerId="LiveId" clId="{B6C0CD29-0572-4405-8280-997CE4AE1CE5}" dt="2023-03-15T06:14:50.622" v="26" actId="20577"/>
          <ac:spMkLst>
            <pc:docMk/>
            <pc:sldMk cId="3625172359" sldId="283"/>
            <ac:spMk id="2" creationId="{64F363FC-E12F-4A3D-B748-C5CA8FDFB71D}"/>
          </ac:spMkLst>
        </pc:spChg>
        <pc:spChg chg="del">
          <ac:chgData name="sumedh zavare" userId="b79a5cbbbd20935c" providerId="LiveId" clId="{B6C0CD29-0572-4405-8280-997CE4AE1CE5}" dt="2023-03-15T06:14:52.313" v="27" actId="478"/>
          <ac:spMkLst>
            <pc:docMk/>
            <pc:sldMk cId="3625172359" sldId="283"/>
            <ac:spMk id="4" creationId="{D496F05D-50E9-48AD-BF3B-0D23E44339FA}"/>
          </ac:spMkLst>
        </pc:spChg>
        <pc:spChg chg="mod">
          <ac:chgData name="sumedh zavare" userId="b79a5cbbbd20935c" providerId="LiveId" clId="{B6C0CD29-0572-4405-8280-997CE4AE1CE5}" dt="2023-03-15T06:15:04.615" v="32" actId="1076"/>
          <ac:spMkLst>
            <pc:docMk/>
            <pc:sldMk cId="3625172359" sldId="283"/>
            <ac:spMk id="5" creationId="{18D37CC2-3861-45EE-9463-0C4D4B53DA3E}"/>
          </ac:spMkLst>
        </pc:spChg>
      </pc:sldChg>
      <pc:sldChg chg="new del">
        <pc:chgData name="sumedh zavare" userId="b79a5cbbbd20935c" providerId="LiveId" clId="{B6C0CD29-0572-4405-8280-997CE4AE1CE5}" dt="2023-03-15T06:14:32.715" v="1" actId="47"/>
        <pc:sldMkLst>
          <pc:docMk/>
          <pc:sldMk cId="4126589052" sldId="283"/>
        </pc:sldMkLst>
      </pc:sldChg>
      <pc:sldChg chg="delSp modSp add mod">
        <pc:chgData name="sumedh zavare" userId="b79a5cbbbd20935c" providerId="LiveId" clId="{B6C0CD29-0572-4405-8280-997CE4AE1CE5}" dt="2023-03-15T06:28:20.862" v="124" actId="404"/>
        <pc:sldMkLst>
          <pc:docMk/>
          <pc:sldMk cId="608090100" sldId="284"/>
        </pc:sldMkLst>
        <pc:spChg chg="mod">
          <ac:chgData name="sumedh zavare" userId="b79a5cbbbd20935c" providerId="LiveId" clId="{B6C0CD29-0572-4405-8280-997CE4AE1CE5}" dt="2023-03-15T06:28:20.862" v="124" actId="404"/>
          <ac:spMkLst>
            <pc:docMk/>
            <pc:sldMk cId="608090100" sldId="284"/>
            <ac:spMk id="2" creationId="{D37F0CAD-498B-4BCB-A32B-AE604C379CD5}"/>
          </ac:spMkLst>
        </pc:spChg>
        <pc:spChg chg="del">
          <ac:chgData name="sumedh zavare" userId="b79a5cbbbd20935c" providerId="LiveId" clId="{B6C0CD29-0572-4405-8280-997CE4AE1CE5}" dt="2023-03-15T06:17:41.618" v="55" actId="478"/>
          <ac:spMkLst>
            <pc:docMk/>
            <pc:sldMk cId="608090100" sldId="284"/>
            <ac:spMk id="6" creationId="{F66F80DA-87DF-47AF-954C-EAF65B2A782E}"/>
          </ac:spMkLst>
        </pc:spChg>
        <pc:spChg chg="mod">
          <ac:chgData name="sumedh zavare" userId="b79a5cbbbd20935c" providerId="LiveId" clId="{B6C0CD29-0572-4405-8280-997CE4AE1CE5}" dt="2023-03-15T06:27:16.137" v="81" actId="14100"/>
          <ac:spMkLst>
            <pc:docMk/>
            <pc:sldMk cId="608090100" sldId="284"/>
            <ac:spMk id="7" creationId="{F2EF497A-98B2-48DD-BE67-FCF60ECB8A17}"/>
          </ac:spMkLst>
        </pc:spChg>
      </pc:sldChg>
      <pc:sldChg chg="add del">
        <pc:chgData name="sumedh zavare" userId="b79a5cbbbd20935c" providerId="LiveId" clId="{B6C0CD29-0572-4405-8280-997CE4AE1CE5}" dt="2023-03-15T06:16:08.796" v="42" actId="47"/>
        <pc:sldMkLst>
          <pc:docMk/>
          <pc:sldMk cId="4221197941" sldId="284"/>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85287-3F47-42E9-863C-9A9F656220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085703-5F6F-47ED-91EE-C4CA24A553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742F9C-A971-4A3F-B497-0031C6A2A4A9}"/>
              </a:ext>
            </a:extLst>
          </p:cNvPr>
          <p:cNvSpPr>
            <a:spLocks noGrp="1"/>
          </p:cNvSpPr>
          <p:nvPr>
            <p:ph type="dt" sz="half" idx="10"/>
          </p:nvPr>
        </p:nvSpPr>
        <p:spPr/>
        <p:txBody>
          <a:bodyPr/>
          <a:lstStyle/>
          <a:p>
            <a:fld id="{F98AA6A9-6866-4252-ACD8-3773A425DACE}" type="datetimeFigureOut">
              <a:rPr lang="en-US" smtClean="0"/>
              <a:t>3/15/2023</a:t>
            </a:fld>
            <a:endParaRPr lang="en-US"/>
          </a:p>
        </p:txBody>
      </p:sp>
      <p:sp>
        <p:nvSpPr>
          <p:cNvPr id="5" name="Footer Placeholder 4">
            <a:extLst>
              <a:ext uri="{FF2B5EF4-FFF2-40B4-BE49-F238E27FC236}">
                <a16:creationId xmlns:a16="http://schemas.microsoft.com/office/drawing/2014/main" id="{F529674F-BBC2-4EC7-AB73-3710CD32C8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EAC869-909B-4FE0-9472-EE3D0FED598A}"/>
              </a:ext>
            </a:extLst>
          </p:cNvPr>
          <p:cNvSpPr>
            <a:spLocks noGrp="1"/>
          </p:cNvSpPr>
          <p:nvPr>
            <p:ph type="sldNum" sz="quarter" idx="12"/>
          </p:nvPr>
        </p:nvSpPr>
        <p:spPr/>
        <p:txBody>
          <a:bodyPr/>
          <a:lstStyle/>
          <a:p>
            <a:fld id="{43D2B35A-FD41-49E1-9473-1C51F7EB7995}" type="slidenum">
              <a:rPr lang="en-US" smtClean="0"/>
              <a:t>‹#›</a:t>
            </a:fld>
            <a:endParaRPr lang="en-US"/>
          </a:p>
        </p:txBody>
      </p:sp>
    </p:spTree>
    <p:extLst>
      <p:ext uri="{BB962C8B-B14F-4D97-AF65-F5344CB8AC3E}">
        <p14:creationId xmlns:p14="http://schemas.microsoft.com/office/powerpoint/2010/main" val="2975289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53A54-54A7-4FFE-A484-C4B6AC2F7E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B0970B-9C95-40D7-B9B6-2B0EA3BC59B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C958DA-D123-4BF7-91B1-8D5A64D582C0}"/>
              </a:ext>
            </a:extLst>
          </p:cNvPr>
          <p:cNvSpPr>
            <a:spLocks noGrp="1"/>
          </p:cNvSpPr>
          <p:nvPr>
            <p:ph type="dt" sz="half" idx="10"/>
          </p:nvPr>
        </p:nvSpPr>
        <p:spPr/>
        <p:txBody>
          <a:bodyPr/>
          <a:lstStyle/>
          <a:p>
            <a:fld id="{F98AA6A9-6866-4252-ACD8-3773A425DACE}" type="datetimeFigureOut">
              <a:rPr lang="en-US" smtClean="0"/>
              <a:t>3/15/2023</a:t>
            </a:fld>
            <a:endParaRPr lang="en-US"/>
          </a:p>
        </p:txBody>
      </p:sp>
      <p:sp>
        <p:nvSpPr>
          <p:cNvPr id="5" name="Footer Placeholder 4">
            <a:extLst>
              <a:ext uri="{FF2B5EF4-FFF2-40B4-BE49-F238E27FC236}">
                <a16:creationId xmlns:a16="http://schemas.microsoft.com/office/drawing/2014/main" id="{46190F95-C899-44D3-B1F7-F084C1496C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660AF0-F97C-4A29-9548-672D0A04F765}"/>
              </a:ext>
            </a:extLst>
          </p:cNvPr>
          <p:cNvSpPr>
            <a:spLocks noGrp="1"/>
          </p:cNvSpPr>
          <p:nvPr>
            <p:ph type="sldNum" sz="quarter" idx="12"/>
          </p:nvPr>
        </p:nvSpPr>
        <p:spPr/>
        <p:txBody>
          <a:bodyPr/>
          <a:lstStyle/>
          <a:p>
            <a:fld id="{43D2B35A-FD41-49E1-9473-1C51F7EB7995}" type="slidenum">
              <a:rPr lang="en-US" smtClean="0"/>
              <a:t>‹#›</a:t>
            </a:fld>
            <a:endParaRPr lang="en-US"/>
          </a:p>
        </p:txBody>
      </p:sp>
    </p:spTree>
    <p:extLst>
      <p:ext uri="{BB962C8B-B14F-4D97-AF65-F5344CB8AC3E}">
        <p14:creationId xmlns:p14="http://schemas.microsoft.com/office/powerpoint/2010/main" val="3446932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3DF1B5-CDDA-4836-844C-4CB6A4F0011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47EB3A-334E-46A2-9DB3-967F1373316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386C3-B04B-4680-A17C-20E1E35D62DE}"/>
              </a:ext>
            </a:extLst>
          </p:cNvPr>
          <p:cNvSpPr>
            <a:spLocks noGrp="1"/>
          </p:cNvSpPr>
          <p:nvPr>
            <p:ph type="dt" sz="half" idx="10"/>
          </p:nvPr>
        </p:nvSpPr>
        <p:spPr/>
        <p:txBody>
          <a:bodyPr/>
          <a:lstStyle/>
          <a:p>
            <a:fld id="{F98AA6A9-6866-4252-ACD8-3773A425DACE}" type="datetimeFigureOut">
              <a:rPr lang="en-US" smtClean="0"/>
              <a:t>3/15/2023</a:t>
            </a:fld>
            <a:endParaRPr lang="en-US"/>
          </a:p>
        </p:txBody>
      </p:sp>
      <p:sp>
        <p:nvSpPr>
          <p:cNvPr id="5" name="Footer Placeholder 4">
            <a:extLst>
              <a:ext uri="{FF2B5EF4-FFF2-40B4-BE49-F238E27FC236}">
                <a16:creationId xmlns:a16="http://schemas.microsoft.com/office/drawing/2014/main" id="{AECD2B65-8E6E-4F1F-B39D-CBE3442017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988DA9-8EFB-492E-92D1-CFEC64E13773}"/>
              </a:ext>
            </a:extLst>
          </p:cNvPr>
          <p:cNvSpPr>
            <a:spLocks noGrp="1"/>
          </p:cNvSpPr>
          <p:nvPr>
            <p:ph type="sldNum" sz="quarter" idx="12"/>
          </p:nvPr>
        </p:nvSpPr>
        <p:spPr/>
        <p:txBody>
          <a:bodyPr/>
          <a:lstStyle/>
          <a:p>
            <a:fld id="{43D2B35A-FD41-49E1-9473-1C51F7EB7995}" type="slidenum">
              <a:rPr lang="en-US" smtClean="0"/>
              <a:t>‹#›</a:t>
            </a:fld>
            <a:endParaRPr lang="en-US"/>
          </a:p>
        </p:txBody>
      </p:sp>
    </p:spTree>
    <p:extLst>
      <p:ext uri="{BB962C8B-B14F-4D97-AF65-F5344CB8AC3E}">
        <p14:creationId xmlns:p14="http://schemas.microsoft.com/office/powerpoint/2010/main" val="1397716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8EC96-F419-4608-9230-D673BFE173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708715-0017-4FDD-9CF9-E687DDC72CA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80A717-93C5-4979-BCE0-B6540F7CC978}"/>
              </a:ext>
            </a:extLst>
          </p:cNvPr>
          <p:cNvSpPr>
            <a:spLocks noGrp="1"/>
          </p:cNvSpPr>
          <p:nvPr>
            <p:ph type="dt" sz="half" idx="10"/>
          </p:nvPr>
        </p:nvSpPr>
        <p:spPr/>
        <p:txBody>
          <a:bodyPr/>
          <a:lstStyle/>
          <a:p>
            <a:fld id="{F98AA6A9-6866-4252-ACD8-3773A425DACE}" type="datetimeFigureOut">
              <a:rPr lang="en-US" smtClean="0"/>
              <a:t>3/15/2023</a:t>
            </a:fld>
            <a:endParaRPr lang="en-US"/>
          </a:p>
        </p:txBody>
      </p:sp>
      <p:sp>
        <p:nvSpPr>
          <p:cNvPr id="5" name="Footer Placeholder 4">
            <a:extLst>
              <a:ext uri="{FF2B5EF4-FFF2-40B4-BE49-F238E27FC236}">
                <a16:creationId xmlns:a16="http://schemas.microsoft.com/office/drawing/2014/main" id="{D21C4D94-1869-4093-B984-1865200530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0F81CA-73B5-44E4-8732-2D866DC9602D}"/>
              </a:ext>
            </a:extLst>
          </p:cNvPr>
          <p:cNvSpPr>
            <a:spLocks noGrp="1"/>
          </p:cNvSpPr>
          <p:nvPr>
            <p:ph type="sldNum" sz="quarter" idx="12"/>
          </p:nvPr>
        </p:nvSpPr>
        <p:spPr/>
        <p:txBody>
          <a:bodyPr/>
          <a:lstStyle/>
          <a:p>
            <a:fld id="{43D2B35A-FD41-49E1-9473-1C51F7EB7995}" type="slidenum">
              <a:rPr lang="en-US" smtClean="0"/>
              <a:t>‹#›</a:t>
            </a:fld>
            <a:endParaRPr lang="en-US"/>
          </a:p>
        </p:txBody>
      </p:sp>
    </p:spTree>
    <p:extLst>
      <p:ext uri="{BB962C8B-B14F-4D97-AF65-F5344CB8AC3E}">
        <p14:creationId xmlns:p14="http://schemas.microsoft.com/office/powerpoint/2010/main" val="1972103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79F19-E69C-4134-83C4-2731AA20C5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28E768-FF47-4EA9-8FDE-C0107BC828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41FCCA9-D73C-4E1C-8B5C-2AD207A303A8}"/>
              </a:ext>
            </a:extLst>
          </p:cNvPr>
          <p:cNvSpPr>
            <a:spLocks noGrp="1"/>
          </p:cNvSpPr>
          <p:nvPr>
            <p:ph type="dt" sz="half" idx="10"/>
          </p:nvPr>
        </p:nvSpPr>
        <p:spPr/>
        <p:txBody>
          <a:bodyPr/>
          <a:lstStyle/>
          <a:p>
            <a:fld id="{F98AA6A9-6866-4252-ACD8-3773A425DACE}" type="datetimeFigureOut">
              <a:rPr lang="en-US" smtClean="0"/>
              <a:t>3/15/2023</a:t>
            </a:fld>
            <a:endParaRPr lang="en-US"/>
          </a:p>
        </p:txBody>
      </p:sp>
      <p:sp>
        <p:nvSpPr>
          <p:cNvPr id="5" name="Footer Placeholder 4">
            <a:extLst>
              <a:ext uri="{FF2B5EF4-FFF2-40B4-BE49-F238E27FC236}">
                <a16:creationId xmlns:a16="http://schemas.microsoft.com/office/drawing/2014/main" id="{B8919F82-FFEA-4108-B697-081AAF696A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14CFC8-0244-43FA-A848-B184F58BBEC1}"/>
              </a:ext>
            </a:extLst>
          </p:cNvPr>
          <p:cNvSpPr>
            <a:spLocks noGrp="1"/>
          </p:cNvSpPr>
          <p:nvPr>
            <p:ph type="sldNum" sz="quarter" idx="12"/>
          </p:nvPr>
        </p:nvSpPr>
        <p:spPr/>
        <p:txBody>
          <a:bodyPr/>
          <a:lstStyle/>
          <a:p>
            <a:fld id="{43D2B35A-FD41-49E1-9473-1C51F7EB7995}" type="slidenum">
              <a:rPr lang="en-US" smtClean="0"/>
              <a:t>‹#›</a:t>
            </a:fld>
            <a:endParaRPr lang="en-US"/>
          </a:p>
        </p:txBody>
      </p:sp>
    </p:spTree>
    <p:extLst>
      <p:ext uri="{BB962C8B-B14F-4D97-AF65-F5344CB8AC3E}">
        <p14:creationId xmlns:p14="http://schemas.microsoft.com/office/powerpoint/2010/main" val="597928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738AD-A85D-42FD-9C8B-36C2C1E087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1CC731-ABFE-4F4A-80C0-D951D35D99B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F7AE61D-0C8A-4D02-859B-0A7F7925C69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C9C0F90-26D1-43D0-965A-B73A9B368D49}"/>
              </a:ext>
            </a:extLst>
          </p:cNvPr>
          <p:cNvSpPr>
            <a:spLocks noGrp="1"/>
          </p:cNvSpPr>
          <p:nvPr>
            <p:ph type="dt" sz="half" idx="10"/>
          </p:nvPr>
        </p:nvSpPr>
        <p:spPr/>
        <p:txBody>
          <a:bodyPr/>
          <a:lstStyle/>
          <a:p>
            <a:fld id="{F98AA6A9-6866-4252-ACD8-3773A425DACE}" type="datetimeFigureOut">
              <a:rPr lang="en-US" smtClean="0"/>
              <a:t>3/15/2023</a:t>
            </a:fld>
            <a:endParaRPr lang="en-US"/>
          </a:p>
        </p:txBody>
      </p:sp>
      <p:sp>
        <p:nvSpPr>
          <p:cNvPr id="6" name="Footer Placeholder 5">
            <a:extLst>
              <a:ext uri="{FF2B5EF4-FFF2-40B4-BE49-F238E27FC236}">
                <a16:creationId xmlns:a16="http://schemas.microsoft.com/office/drawing/2014/main" id="{409A38E8-663B-4B85-8477-A4962E27AC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A64668-ABD7-4DBE-BED9-F421A8697BA6}"/>
              </a:ext>
            </a:extLst>
          </p:cNvPr>
          <p:cNvSpPr>
            <a:spLocks noGrp="1"/>
          </p:cNvSpPr>
          <p:nvPr>
            <p:ph type="sldNum" sz="quarter" idx="12"/>
          </p:nvPr>
        </p:nvSpPr>
        <p:spPr/>
        <p:txBody>
          <a:bodyPr/>
          <a:lstStyle/>
          <a:p>
            <a:fld id="{43D2B35A-FD41-49E1-9473-1C51F7EB7995}" type="slidenum">
              <a:rPr lang="en-US" smtClean="0"/>
              <a:t>‹#›</a:t>
            </a:fld>
            <a:endParaRPr lang="en-US"/>
          </a:p>
        </p:txBody>
      </p:sp>
    </p:spTree>
    <p:extLst>
      <p:ext uri="{BB962C8B-B14F-4D97-AF65-F5344CB8AC3E}">
        <p14:creationId xmlns:p14="http://schemas.microsoft.com/office/powerpoint/2010/main" val="1337888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E7186-6A09-4C2A-B310-BB282F0EBBD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532C604-A491-42EA-80D8-4D4A5C86D9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CE18CAC-A302-451B-8EA4-8189CBF01D0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F52982B-B57B-4A16-A9AE-FA1E0B0E5F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43A9355-E3D2-47F0-B06B-46E78D70D37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ABBA4C-A1F0-40E0-87E9-87EBE23999E2}"/>
              </a:ext>
            </a:extLst>
          </p:cNvPr>
          <p:cNvSpPr>
            <a:spLocks noGrp="1"/>
          </p:cNvSpPr>
          <p:nvPr>
            <p:ph type="dt" sz="half" idx="10"/>
          </p:nvPr>
        </p:nvSpPr>
        <p:spPr/>
        <p:txBody>
          <a:bodyPr/>
          <a:lstStyle/>
          <a:p>
            <a:fld id="{F98AA6A9-6866-4252-ACD8-3773A425DACE}" type="datetimeFigureOut">
              <a:rPr lang="en-US" smtClean="0"/>
              <a:t>3/15/2023</a:t>
            </a:fld>
            <a:endParaRPr lang="en-US"/>
          </a:p>
        </p:txBody>
      </p:sp>
      <p:sp>
        <p:nvSpPr>
          <p:cNvPr id="8" name="Footer Placeholder 7">
            <a:extLst>
              <a:ext uri="{FF2B5EF4-FFF2-40B4-BE49-F238E27FC236}">
                <a16:creationId xmlns:a16="http://schemas.microsoft.com/office/drawing/2014/main" id="{F6F987CC-16CF-456A-94F5-B6C7CAA839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BBC26D-AC25-47C5-A5C1-58417AE82029}"/>
              </a:ext>
            </a:extLst>
          </p:cNvPr>
          <p:cNvSpPr>
            <a:spLocks noGrp="1"/>
          </p:cNvSpPr>
          <p:nvPr>
            <p:ph type="sldNum" sz="quarter" idx="12"/>
          </p:nvPr>
        </p:nvSpPr>
        <p:spPr/>
        <p:txBody>
          <a:bodyPr/>
          <a:lstStyle/>
          <a:p>
            <a:fld id="{43D2B35A-FD41-49E1-9473-1C51F7EB7995}" type="slidenum">
              <a:rPr lang="en-US" smtClean="0"/>
              <a:t>‹#›</a:t>
            </a:fld>
            <a:endParaRPr lang="en-US"/>
          </a:p>
        </p:txBody>
      </p:sp>
    </p:spTree>
    <p:extLst>
      <p:ext uri="{BB962C8B-B14F-4D97-AF65-F5344CB8AC3E}">
        <p14:creationId xmlns:p14="http://schemas.microsoft.com/office/powerpoint/2010/main" val="1955415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7623B-A83B-4610-BB05-12E5103390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18CBBD-40AA-4D1D-9FBD-AE9C0771ECE4}"/>
              </a:ext>
            </a:extLst>
          </p:cNvPr>
          <p:cNvSpPr>
            <a:spLocks noGrp="1"/>
          </p:cNvSpPr>
          <p:nvPr>
            <p:ph type="dt" sz="half" idx="10"/>
          </p:nvPr>
        </p:nvSpPr>
        <p:spPr/>
        <p:txBody>
          <a:bodyPr/>
          <a:lstStyle/>
          <a:p>
            <a:fld id="{F98AA6A9-6866-4252-ACD8-3773A425DACE}" type="datetimeFigureOut">
              <a:rPr lang="en-US" smtClean="0"/>
              <a:t>3/15/2023</a:t>
            </a:fld>
            <a:endParaRPr lang="en-US"/>
          </a:p>
        </p:txBody>
      </p:sp>
      <p:sp>
        <p:nvSpPr>
          <p:cNvPr id="4" name="Footer Placeholder 3">
            <a:extLst>
              <a:ext uri="{FF2B5EF4-FFF2-40B4-BE49-F238E27FC236}">
                <a16:creationId xmlns:a16="http://schemas.microsoft.com/office/drawing/2014/main" id="{28035737-F153-414B-A32F-5C68C9F676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3EEDCD-626E-4D99-9C02-70A861F96AD4}"/>
              </a:ext>
            </a:extLst>
          </p:cNvPr>
          <p:cNvSpPr>
            <a:spLocks noGrp="1"/>
          </p:cNvSpPr>
          <p:nvPr>
            <p:ph type="sldNum" sz="quarter" idx="12"/>
          </p:nvPr>
        </p:nvSpPr>
        <p:spPr/>
        <p:txBody>
          <a:bodyPr/>
          <a:lstStyle/>
          <a:p>
            <a:fld id="{43D2B35A-FD41-49E1-9473-1C51F7EB7995}" type="slidenum">
              <a:rPr lang="en-US" smtClean="0"/>
              <a:t>‹#›</a:t>
            </a:fld>
            <a:endParaRPr lang="en-US"/>
          </a:p>
        </p:txBody>
      </p:sp>
    </p:spTree>
    <p:extLst>
      <p:ext uri="{BB962C8B-B14F-4D97-AF65-F5344CB8AC3E}">
        <p14:creationId xmlns:p14="http://schemas.microsoft.com/office/powerpoint/2010/main" val="1026438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8B9741-E499-46BC-BD11-BBC0CB7E4230}"/>
              </a:ext>
            </a:extLst>
          </p:cNvPr>
          <p:cNvSpPr>
            <a:spLocks noGrp="1"/>
          </p:cNvSpPr>
          <p:nvPr>
            <p:ph type="dt" sz="half" idx="10"/>
          </p:nvPr>
        </p:nvSpPr>
        <p:spPr/>
        <p:txBody>
          <a:bodyPr/>
          <a:lstStyle/>
          <a:p>
            <a:fld id="{F98AA6A9-6866-4252-ACD8-3773A425DACE}" type="datetimeFigureOut">
              <a:rPr lang="en-US" smtClean="0"/>
              <a:t>3/15/2023</a:t>
            </a:fld>
            <a:endParaRPr lang="en-US"/>
          </a:p>
        </p:txBody>
      </p:sp>
      <p:sp>
        <p:nvSpPr>
          <p:cNvPr id="3" name="Footer Placeholder 2">
            <a:extLst>
              <a:ext uri="{FF2B5EF4-FFF2-40B4-BE49-F238E27FC236}">
                <a16:creationId xmlns:a16="http://schemas.microsoft.com/office/drawing/2014/main" id="{6AD2325D-E5CD-4B7E-AE96-68C20B827CD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36C181-89C7-4F03-956D-4F36FC8B4A0F}"/>
              </a:ext>
            </a:extLst>
          </p:cNvPr>
          <p:cNvSpPr>
            <a:spLocks noGrp="1"/>
          </p:cNvSpPr>
          <p:nvPr>
            <p:ph type="sldNum" sz="quarter" idx="12"/>
          </p:nvPr>
        </p:nvSpPr>
        <p:spPr/>
        <p:txBody>
          <a:bodyPr/>
          <a:lstStyle/>
          <a:p>
            <a:fld id="{43D2B35A-FD41-49E1-9473-1C51F7EB7995}" type="slidenum">
              <a:rPr lang="en-US" smtClean="0"/>
              <a:t>‹#›</a:t>
            </a:fld>
            <a:endParaRPr lang="en-US"/>
          </a:p>
        </p:txBody>
      </p:sp>
    </p:spTree>
    <p:extLst>
      <p:ext uri="{BB962C8B-B14F-4D97-AF65-F5344CB8AC3E}">
        <p14:creationId xmlns:p14="http://schemas.microsoft.com/office/powerpoint/2010/main" val="96733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5E90C-6D63-40E7-B417-A60C2B0F1F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5C092F7-3C8C-4C2F-AFE0-2D7C579856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42440AC-60BF-47F0-841D-C974E40A37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6F86C6B-891B-46AB-9016-5BE6A64BC0A8}"/>
              </a:ext>
            </a:extLst>
          </p:cNvPr>
          <p:cNvSpPr>
            <a:spLocks noGrp="1"/>
          </p:cNvSpPr>
          <p:nvPr>
            <p:ph type="dt" sz="half" idx="10"/>
          </p:nvPr>
        </p:nvSpPr>
        <p:spPr/>
        <p:txBody>
          <a:bodyPr/>
          <a:lstStyle/>
          <a:p>
            <a:fld id="{F98AA6A9-6866-4252-ACD8-3773A425DACE}" type="datetimeFigureOut">
              <a:rPr lang="en-US" smtClean="0"/>
              <a:t>3/15/2023</a:t>
            </a:fld>
            <a:endParaRPr lang="en-US"/>
          </a:p>
        </p:txBody>
      </p:sp>
      <p:sp>
        <p:nvSpPr>
          <p:cNvPr id="6" name="Footer Placeholder 5">
            <a:extLst>
              <a:ext uri="{FF2B5EF4-FFF2-40B4-BE49-F238E27FC236}">
                <a16:creationId xmlns:a16="http://schemas.microsoft.com/office/drawing/2014/main" id="{03D8B424-94D3-4FB2-BDC2-3DAC06DAC3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B89E80-EC6E-4296-B414-D867DE9DD3CD}"/>
              </a:ext>
            </a:extLst>
          </p:cNvPr>
          <p:cNvSpPr>
            <a:spLocks noGrp="1"/>
          </p:cNvSpPr>
          <p:nvPr>
            <p:ph type="sldNum" sz="quarter" idx="12"/>
          </p:nvPr>
        </p:nvSpPr>
        <p:spPr/>
        <p:txBody>
          <a:bodyPr/>
          <a:lstStyle/>
          <a:p>
            <a:fld id="{43D2B35A-FD41-49E1-9473-1C51F7EB7995}" type="slidenum">
              <a:rPr lang="en-US" smtClean="0"/>
              <a:t>‹#›</a:t>
            </a:fld>
            <a:endParaRPr lang="en-US"/>
          </a:p>
        </p:txBody>
      </p:sp>
    </p:spTree>
    <p:extLst>
      <p:ext uri="{BB962C8B-B14F-4D97-AF65-F5344CB8AC3E}">
        <p14:creationId xmlns:p14="http://schemas.microsoft.com/office/powerpoint/2010/main" val="5858561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3C74E-1FA6-4994-9BEC-808C91160D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DB1A05-FCA7-497E-9A5B-F4FF161BB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548886-A73C-4097-BFE7-A6CB7649B3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9005B90-64F3-496E-829F-7AC8DDBC5193}"/>
              </a:ext>
            </a:extLst>
          </p:cNvPr>
          <p:cNvSpPr>
            <a:spLocks noGrp="1"/>
          </p:cNvSpPr>
          <p:nvPr>
            <p:ph type="dt" sz="half" idx="10"/>
          </p:nvPr>
        </p:nvSpPr>
        <p:spPr/>
        <p:txBody>
          <a:bodyPr/>
          <a:lstStyle/>
          <a:p>
            <a:fld id="{F98AA6A9-6866-4252-ACD8-3773A425DACE}" type="datetimeFigureOut">
              <a:rPr lang="en-US" smtClean="0"/>
              <a:t>3/15/2023</a:t>
            </a:fld>
            <a:endParaRPr lang="en-US"/>
          </a:p>
        </p:txBody>
      </p:sp>
      <p:sp>
        <p:nvSpPr>
          <p:cNvPr id="6" name="Footer Placeholder 5">
            <a:extLst>
              <a:ext uri="{FF2B5EF4-FFF2-40B4-BE49-F238E27FC236}">
                <a16:creationId xmlns:a16="http://schemas.microsoft.com/office/drawing/2014/main" id="{87C055A9-C64A-46C4-9A4D-5DB314CEAB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8823B6-ABD3-4B9F-91D9-94FC5746AEE1}"/>
              </a:ext>
            </a:extLst>
          </p:cNvPr>
          <p:cNvSpPr>
            <a:spLocks noGrp="1"/>
          </p:cNvSpPr>
          <p:nvPr>
            <p:ph type="sldNum" sz="quarter" idx="12"/>
          </p:nvPr>
        </p:nvSpPr>
        <p:spPr/>
        <p:txBody>
          <a:bodyPr/>
          <a:lstStyle/>
          <a:p>
            <a:fld id="{43D2B35A-FD41-49E1-9473-1C51F7EB7995}" type="slidenum">
              <a:rPr lang="en-US" smtClean="0"/>
              <a:t>‹#›</a:t>
            </a:fld>
            <a:endParaRPr lang="en-US"/>
          </a:p>
        </p:txBody>
      </p:sp>
    </p:spTree>
    <p:extLst>
      <p:ext uri="{BB962C8B-B14F-4D97-AF65-F5344CB8AC3E}">
        <p14:creationId xmlns:p14="http://schemas.microsoft.com/office/powerpoint/2010/main" val="3574218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91977B-FC20-443D-BBC7-1CF7AA30A4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6524A39-0929-4EFC-B487-9D28F52DA0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E5AC47-6579-4CCC-A9DA-BA023F7561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8AA6A9-6866-4252-ACD8-3773A425DACE}" type="datetimeFigureOut">
              <a:rPr lang="en-US" smtClean="0"/>
              <a:t>3/15/2023</a:t>
            </a:fld>
            <a:endParaRPr lang="en-US"/>
          </a:p>
        </p:txBody>
      </p:sp>
      <p:sp>
        <p:nvSpPr>
          <p:cNvPr id="5" name="Footer Placeholder 4">
            <a:extLst>
              <a:ext uri="{FF2B5EF4-FFF2-40B4-BE49-F238E27FC236}">
                <a16:creationId xmlns:a16="http://schemas.microsoft.com/office/drawing/2014/main" id="{DEF03AB7-AF40-44B1-9712-3E011A600C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CCC5663-AA56-4CF6-94D1-9C3112CACF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D2B35A-FD41-49E1-9473-1C51F7EB7995}" type="slidenum">
              <a:rPr lang="en-US" smtClean="0"/>
              <a:t>‹#›</a:t>
            </a:fld>
            <a:endParaRPr lang="en-US"/>
          </a:p>
        </p:txBody>
      </p:sp>
    </p:spTree>
    <p:extLst>
      <p:ext uri="{BB962C8B-B14F-4D97-AF65-F5344CB8AC3E}">
        <p14:creationId xmlns:p14="http://schemas.microsoft.com/office/powerpoint/2010/main" val="32672104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start.spring.io/" TargetMode="External"/><Relationship Id="rId2" Type="http://schemas.openxmlformats.org/officeDocument/2006/relationships/hyperlink" Target="https://mvnrepository.com/repos/central" TargetMode="External"/><Relationship Id="rId1" Type="http://schemas.openxmlformats.org/officeDocument/2006/relationships/slideLayout" Target="../slideLayouts/slideLayout2.xml"/><Relationship Id="rId6" Type="http://schemas.openxmlformats.org/officeDocument/2006/relationships/image" Target="../media/image2.jpg"/><Relationship Id="rId5" Type="http://schemas.openxmlformats.org/officeDocument/2006/relationships/hyperlink" Target="https://www.w3schools.com/MySQL/default.asp" TargetMode="External"/><Relationship Id="rId4" Type="http://schemas.openxmlformats.org/officeDocument/2006/relationships/hyperlink" Target="https://reactjs.org/docs/create-a-new-react-app.html"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A913BA-00CC-4F21-8626-A96135117F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5C7B270-7733-4288-87C1-8315A1670714}"/>
              </a:ext>
            </a:extLst>
          </p:cNvPr>
          <p:cNvSpPr>
            <a:spLocks noGrp="1"/>
          </p:cNvSpPr>
          <p:nvPr>
            <p:ph type="ctrTitle"/>
          </p:nvPr>
        </p:nvSpPr>
        <p:spPr>
          <a:xfrm>
            <a:off x="1524000" y="1960753"/>
            <a:ext cx="9144000" cy="1655762"/>
          </a:xfrm>
        </p:spPr>
        <p:txBody>
          <a:bodyPr>
            <a:normAutofit/>
          </a:bodyPr>
          <a:lstStyle/>
          <a:p>
            <a:r>
              <a:rPr lang="en-US" sz="4800" b="1" dirty="0">
                <a:latin typeface="Times New Roman" panose="02020603050405020304" pitchFamily="18" charset="0"/>
                <a:cs typeface="Times New Roman" panose="02020603050405020304" pitchFamily="18" charset="0"/>
              </a:rPr>
              <a:t> </a:t>
            </a:r>
            <a:r>
              <a:rPr lang="en-US" sz="4800" b="1" dirty="0">
                <a:solidFill>
                  <a:schemeClr val="accent4">
                    <a:lumMod val="60000"/>
                    <a:lumOff val="40000"/>
                  </a:schemeClr>
                </a:solidFill>
                <a:latin typeface="Times New Roman" panose="02020603050405020304" pitchFamily="18" charset="0"/>
                <a:cs typeface="Times New Roman" panose="02020603050405020304" pitchFamily="18" charset="0"/>
              </a:rPr>
              <a:t>Development of an E-Commerce Web Application </a:t>
            </a:r>
            <a:r>
              <a:rPr lang="en-US" sz="4800" b="1" u="sng" dirty="0">
                <a:solidFill>
                  <a:schemeClr val="accent4">
                    <a:lumMod val="60000"/>
                    <a:lumOff val="40000"/>
                  </a:schemeClr>
                </a:solidFill>
                <a:latin typeface="Times New Roman" panose="02020603050405020304" pitchFamily="18" charset="0"/>
                <a:cs typeface="Times New Roman" panose="02020603050405020304" pitchFamily="18" charset="0"/>
              </a:rPr>
              <a:t>“Total Mart”</a:t>
            </a:r>
          </a:p>
        </p:txBody>
      </p:sp>
      <p:sp>
        <p:nvSpPr>
          <p:cNvPr id="3" name="Subtitle 2">
            <a:extLst>
              <a:ext uri="{FF2B5EF4-FFF2-40B4-BE49-F238E27FC236}">
                <a16:creationId xmlns:a16="http://schemas.microsoft.com/office/drawing/2014/main" id="{BFE80CDF-D6F2-4D65-B1D7-F47F21032278}"/>
              </a:ext>
            </a:extLst>
          </p:cNvPr>
          <p:cNvSpPr>
            <a:spLocks noGrp="1"/>
          </p:cNvSpPr>
          <p:nvPr>
            <p:ph type="subTitle" idx="1"/>
          </p:nvPr>
        </p:nvSpPr>
        <p:spPr>
          <a:xfrm>
            <a:off x="1524000" y="4236792"/>
            <a:ext cx="9144000" cy="1655762"/>
          </a:xfrm>
        </p:spPr>
        <p:txBody>
          <a:bodyPr>
            <a:normAutofit/>
          </a:bodyPr>
          <a:lstStyle/>
          <a:p>
            <a:r>
              <a:rPr lang="en-US" sz="2800" b="1" dirty="0">
                <a:solidFill>
                  <a:schemeClr val="accent4">
                    <a:lumMod val="60000"/>
                    <a:lumOff val="40000"/>
                  </a:schemeClr>
                </a:solidFill>
                <a:latin typeface="Times New Roman" panose="02020603050405020304" pitchFamily="18" charset="0"/>
                <a:cs typeface="Times New Roman" panose="02020603050405020304" pitchFamily="18" charset="0"/>
              </a:rPr>
              <a:t>Group A</a:t>
            </a:r>
          </a:p>
          <a:p>
            <a:r>
              <a:rPr lang="en-US" sz="2800" b="1" dirty="0">
                <a:solidFill>
                  <a:schemeClr val="accent4">
                    <a:lumMod val="60000"/>
                    <a:lumOff val="40000"/>
                  </a:schemeClr>
                </a:solidFill>
                <a:latin typeface="Times New Roman" panose="02020603050405020304" pitchFamily="18" charset="0"/>
                <a:cs typeface="Times New Roman" panose="02020603050405020304" pitchFamily="18" charset="0"/>
              </a:rPr>
              <a:t>PG-DAC</a:t>
            </a:r>
          </a:p>
          <a:p>
            <a:r>
              <a:rPr lang="en-US" sz="2800" b="1" dirty="0">
                <a:solidFill>
                  <a:schemeClr val="accent4">
                    <a:lumMod val="60000"/>
                    <a:lumOff val="40000"/>
                  </a:schemeClr>
                </a:solidFill>
                <a:latin typeface="Times New Roman" panose="02020603050405020304" pitchFamily="18" charset="0"/>
                <a:cs typeface="Times New Roman" panose="02020603050405020304" pitchFamily="18" charset="0"/>
              </a:rPr>
              <a:t>CDAC Kolkata</a:t>
            </a:r>
          </a:p>
        </p:txBody>
      </p:sp>
    </p:spTree>
    <p:extLst>
      <p:ext uri="{BB962C8B-B14F-4D97-AF65-F5344CB8AC3E}">
        <p14:creationId xmlns:p14="http://schemas.microsoft.com/office/powerpoint/2010/main" val="19870754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E3E95-2510-49FE-BC37-B098E6877384}"/>
              </a:ext>
            </a:extLst>
          </p:cNvPr>
          <p:cNvSpPr>
            <a:spLocks noGrp="1"/>
          </p:cNvSpPr>
          <p:nvPr>
            <p:ph type="title"/>
          </p:nvPr>
        </p:nvSpPr>
        <p:spPr>
          <a:xfrm>
            <a:off x="567742" y="18256"/>
            <a:ext cx="11525519" cy="954099"/>
          </a:xfrm>
        </p:spPr>
        <p:txBody>
          <a:bodyPr/>
          <a:lstStyle/>
          <a:p>
            <a:r>
              <a:rPr lang="en-US" b="1" dirty="0">
                <a:solidFill>
                  <a:schemeClr val="accent4">
                    <a:lumMod val="60000"/>
                    <a:lumOff val="40000"/>
                  </a:schemeClr>
                </a:solidFill>
                <a:latin typeface="Times New Roman" panose="02020603050405020304" pitchFamily="18" charset="0"/>
                <a:cs typeface="Times New Roman" panose="02020603050405020304" pitchFamily="18" charset="0"/>
              </a:rPr>
              <a:t>Use Case Diagram</a:t>
            </a:r>
            <a:endParaRPr lang="en-US" b="1" dirty="0">
              <a:solidFill>
                <a:schemeClr val="accent4">
                  <a:lumMod val="60000"/>
                  <a:lumOff val="40000"/>
                </a:schemeClr>
              </a:solidFill>
            </a:endParaRPr>
          </a:p>
        </p:txBody>
      </p:sp>
      <p:sp>
        <p:nvSpPr>
          <p:cNvPr id="6" name="Rectangle 5">
            <a:extLst>
              <a:ext uri="{FF2B5EF4-FFF2-40B4-BE49-F238E27FC236}">
                <a16:creationId xmlns:a16="http://schemas.microsoft.com/office/drawing/2014/main" id="{3CB32C2C-0E49-4DDF-B6ED-F09A8A299464}"/>
              </a:ext>
            </a:extLst>
          </p:cNvPr>
          <p:cNvSpPr/>
          <p:nvPr/>
        </p:nvSpPr>
        <p:spPr>
          <a:xfrm>
            <a:off x="10059473" y="18256"/>
            <a:ext cx="2132527" cy="909883"/>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B2903C72-95A3-BD78-95D1-97D69951D7B5}"/>
              </a:ext>
            </a:extLst>
          </p:cNvPr>
          <p:cNvPicPr>
            <a:picLocks noChangeAspect="1"/>
          </p:cNvPicPr>
          <p:nvPr/>
        </p:nvPicPr>
        <p:blipFill rotWithShape="1">
          <a:blip r:embed="rId3"/>
          <a:srcRect t="11829"/>
          <a:stretch/>
        </p:blipFill>
        <p:spPr>
          <a:xfrm>
            <a:off x="1892256" y="1057835"/>
            <a:ext cx="7978831" cy="5187233"/>
          </a:xfrm>
          <a:prstGeom prst="rect">
            <a:avLst/>
          </a:prstGeom>
        </p:spPr>
      </p:pic>
    </p:spTree>
    <p:extLst>
      <p:ext uri="{BB962C8B-B14F-4D97-AF65-F5344CB8AC3E}">
        <p14:creationId xmlns:p14="http://schemas.microsoft.com/office/powerpoint/2010/main" val="3770523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13665-D0FE-43E5-B671-3A645F366133}"/>
              </a:ext>
            </a:extLst>
          </p:cNvPr>
          <p:cNvSpPr>
            <a:spLocks noGrp="1"/>
          </p:cNvSpPr>
          <p:nvPr>
            <p:ph type="title"/>
          </p:nvPr>
        </p:nvSpPr>
        <p:spPr>
          <a:xfrm>
            <a:off x="0" y="0"/>
            <a:ext cx="12192000" cy="726835"/>
          </a:xfrm>
        </p:spPr>
        <p:txBody>
          <a:bodyPr>
            <a:normAutofit/>
          </a:bodyPr>
          <a:lstStyle/>
          <a:p>
            <a:r>
              <a:rPr lang="en-US" b="1" dirty="0">
                <a:solidFill>
                  <a:schemeClr val="accent4">
                    <a:lumMod val="60000"/>
                    <a:lumOff val="40000"/>
                  </a:schemeClr>
                </a:solidFill>
                <a:latin typeface="Times New Roman" panose="02020603050405020304" pitchFamily="18" charset="0"/>
                <a:cs typeface="Times New Roman" panose="02020603050405020304" pitchFamily="18" charset="0"/>
              </a:rPr>
              <a:t>ER Diagram</a:t>
            </a:r>
            <a:endParaRPr lang="en-US" b="1" dirty="0">
              <a:solidFill>
                <a:schemeClr val="accent4">
                  <a:lumMod val="60000"/>
                  <a:lumOff val="40000"/>
                </a:schemeClr>
              </a:solidFill>
            </a:endParaRPr>
          </a:p>
        </p:txBody>
      </p:sp>
      <p:pic>
        <p:nvPicPr>
          <p:cNvPr id="5" name="Picture 4">
            <a:extLst>
              <a:ext uri="{FF2B5EF4-FFF2-40B4-BE49-F238E27FC236}">
                <a16:creationId xmlns:a16="http://schemas.microsoft.com/office/drawing/2014/main" id="{68246F49-CE82-4344-9D77-DA5B2395ED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7487" y="726835"/>
            <a:ext cx="8397025" cy="6131165"/>
          </a:xfrm>
          <a:prstGeom prst="rect">
            <a:avLst/>
          </a:prstGeom>
        </p:spPr>
      </p:pic>
      <p:sp>
        <p:nvSpPr>
          <p:cNvPr id="4" name="Rectangle 3">
            <a:extLst>
              <a:ext uri="{FF2B5EF4-FFF2-40B4-BE49-F238E27FC236}">
                <a16:creationId xmlns:a16="http://schemas.microsoft.com/office/drawing/2014/main" id="{1A9FB99A-46F7-482B-8C30-A8172CEBD589}"/>
              </a:ext>
            </a:extLst>
          </p:cNvPr>
          <p:cNvSpPr/>
          <p:nvPr/>
        </p:nvSpPr>
        <p:spPr>
          <a:xfrm>
            <a:off x="10059473" y="0"/>
            <a:ext cx="2132527" cy="726835"/>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704679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2B955-C677-46B2-8C59-95999ED8E740}"/>
              </a:ext>
            </a:extLst>
          </p:cNvPr>
          <p:cNvSpPr>
            <a:spLocks noGrp="1"/>
          </p:cNvSpPr>
          <p:nvPr>
            <p:ph type="title"/>
          </p:nvPr>
        </p:nvSpPr>
        <p:spPr>
          <a:xfrm>
            <a:off x="91226" y="123064"/>
            <a:ext cx="3463343" cy="987157"/>
          </a:xfrm>
        </p:spPr>
        <p:txBody>
          <a:bodyPr>
            <a:normAutofit fontScale="90000"/>
          </a:bodyPr>
          <a:lstStyle/>
          <a:p>
            <a:r>
              <a:rPr lang="en-US" b="1" dirty="0">
                <a:solidFill>
                  <a:schemeClr val="accent4">
                    <a:lumMod val="60000"/>
                    <a:lumOff val="40000"/>
                  </a:schemeClr>
                </a:solidFill>
                <a:latin typeface="Times New Roman" panose="02020603050405020304" pitchFamily="18" charset="0"/>
                <a:cs typeface="Times New Roman" panose="02020603050405020304" pitchFamily="18" charset="0"/>
              </a:rPr>
              <a:t>Class Diagram</a:t>
            </a:r>
            <a:endParaRPr lang="en-US" b="1" dirty="0">
              <a:solidFill>
                <a:schemeClr val="accent4">
                  <a:lumMod val="60000"/>
                  <a:lumOff val="40000"/>
                </a:schemeClr>
              </a:solidFill>
            </a:endParaRPr>
          </a:p>
        </p:txBody>
      </p:sp>
      <p:pic>
        <p:nvPicPr>
          <p:cNvPr id="5" name="Picture 4">
            <a:extLst>
              <a:ext uri="{FF2B5EF4-FFF2-40B4-BE49-F238E27FC236}">
                <a16:creationId xmlns:a16="http://schemas.microsoft.com/office/drawing/2014/main" id="{835CE0C6-5EAF-4041-B768-A5EEC6A47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4569" y="475803"/>
            <a:ext cx="6735608" cy="6259133"/>
          </a:xfrm>
          <a:prstGeom prst="rect">
            <a:avLst/>
          </a:prstGeom>
        </p:spPr>
      </p:pic>
      <p:sp>
        <p:nvSpPr>
          <p:cNvPr id="6" name="Rectangle 5">
            <a:extLst>
              <a:ext uri="{FF2B5EF4-FFF2-40B4-BE49-F238E27FC236}">
                <a16:creationId xmlns:a16="http://schemas.microsoft.com/office/drawing/2014/main" id="{FB222898-73BE-4065-BF32-280B1B29BAC6}"/>
              </a:ext>
            </a:extLst>
          </p:cNvPr>
          <p:cNvSpPr/>
          <p:nvPr/>
        </p:nvSpPr>
        <p:spPr>
          <a:xfrm>
            <a:off x="10226899" y="0"/>
            <a:ext cx="1965101" cy="987157"/>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1823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55063-DCBA-49EC-B80F-FDFD2A1B4909}"/>
              </a:ext>
            </a:extLst>
          </p:cNvPr>
          <p:cNvSpPr>
            <a:spLocks noGrp="1"/>
          </p:cNvSpPr>
          <p:nvPr>
            <p:ph type="title"/>
          </p:nvPr>
        </p:nvSpPr>
        <p:spPr>
          <a:xfrm>
            <a:off x="722290" y="0"/>
            <a:ext cx="11469710" cy="1000036"/>
          </a:xfrm>
        </p:spPr>
        <p:txBody>
          <a:bodyPr/>
          <a:lstStyle/>
          <a:p>
            <a:r>
              <a:rPr lang="en-US" b="1" dirty="0">
                <a:solidFill>
                  <a:schemeClr val="accent4">
                    <a:lumMod val="60000"/>
                    <a:lumOff val="40000"/>
                  </a:schemeClr>
                </a:solidFill>
                <a:latin typeface="Times New Roman" panose="02020603050405020304" pitchFamily="18" charset="0"/>
                <a:cs typeface="Times New Roman" panose="02020603050405020304" pitchFamily="18" charset="0"/>
              </a:rPr>
              <a:t>Features of Total Mart</a:t>
            </a:r>
          </a:p>
        </p:txBody>
      </p:sp>
      <p:sp>
        <p:nvSpPr>
          <p:cNvPr id="3" name="Content Placeholder 2">
            <a:extLst>
              <a:ext uri="{FF2B5EF4-FFF2-40B4-BE49-F238E27FC236}">
                <a16:creationId xmlns:a16="http://schemas.microsoft.com/office/drawing/2014/main" id="{8496AD66-B822-4FAE-A1A4-184446E02BD6}"/>
              </a:ext>
            </a:extLst>
          </p:cNvPr>
          <p:cNvSpPr>
            <a:spLocks noGrp="1"/>
          </p:cNvSpPr>
          <p:nvPr>
            <p:ph idx="1"/>
          </p:nvPr>
        </p:nvSpPr>
        <p:spPr>
          <a:xfrm>
            <a:off x="103031" y="1000036"/>
            <a:ext cx="11250769" cy="5709857"/>
          </a:xfrm>
        </p:spPr>
        <p:txBody>
          <a:bodyPr/>
          <a:lstStyle/>
          <a:p>
            <a:r>
              <a:rPr lang="en-US" dirty="0">
                <a:latin typeface="Times New Roman" panose="02020603050405020304" pitchFamily="18" charset="0"/>
                <a:cs typeface="Times New Roman" panose="02020603050405020304" pitchFamily="18" charset="0"/>
              </a:rPr>
              <a:t>Some static pages of Total-Mart</a:t>
            </a:r>
          </a:p>
        </p:txBody>
      </p:sp>
      <p:sp>
        <p:nvSpPr>
          <p:cNvPr id="4" name="Rectangle 3">
            <a:extLst>
              <a:ext uri="{FF2B5EF4-FFF2-40B4-BE49-F238E27FC236}">
                <a16:creationId xmlns:a16="http://schemas.microsoft.com/office/drawing/2014/main" id="{B5C8E0C8-176A-4EF3-84F1-489B0798E4F4}"/>
              </a:ext>
            </a:extLst>
          </p:cNvPr>
          <p:cNvSpPr/>
          <p:nvPr/>
        </p:nvSpPr>
        <p:spPr>
          <a:xfrm>
            <a:off x="231819" y="2000073"/>
            <a:ext cx="5640947" cy="3692389"/>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F77518C-BF71-40F8-B3D8-C57803043603}"/>
              </a:ext>
            </a:extLst>
          </p:cNvPr>
          <p:cNvSpPr/>
          <p:nvPr/>
        </p:nvSpPr>
        <p:spPr>
          <a:xfrm>
            <a:off x="6319236" y="2000072"/>
            <a:ext cx="5640947" cy="3692389"/>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8D897983-9806-4391-A42B-34A66B4C9D61}"/>
              </a:ext>
            </a:extLst>
          </p:cNvPr>
          <p:cNvSpPr/>
          <p:nvPr/>
        </p:nvSpPr>
        <p:spPr>
          <a:xfrm>
            <a:off x="10226899" y="-17396"/>
            <a:ext cx="1965101" cy="987157"/>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49209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2EFEB-F364-4F04-BCC8-BCC7FA938E61}"/>
              </a:ext>
            </a:extLst>
          </p:cNvPr>
          <p:cNvSpPr>
            <a:spLocks noGrp="1"/>
          </p:cNvSpPr>
          <p:nvPr>
            <p:ph type="title"/>
          </p:nvPr>
        </p:nvSpPr>
        <p:spPr>
          <a:xfrm>
            <a:off x="271530" y="1"/>
            <a:ext cx="11920470" cy="940158"/>
          </a:xfrm>
        </p:spPr>
        <p:txBody>
          <a:bodyPr>
            <a:normAutofit/>
          </a:bodyPr>
          <a:lstStyle/>
          <a:p>
            <a:r>
              <a:rPr lang="en-US" sz="2800" dirty="0">
                <a:latin typeface="Times New Roman" panose="02020603050405020304" pitchFamily="18" charset="0"/>
                <a:cs typeface="Times New Roman" panose="02020603050405020304" pitchFamily="18" charset="0"/>
              </a:rPr>
              <a:t>The Home Page of Total-Mart</a:t>
            </a:r>
          </a:p>
        </p:txBody>
      </p:sp>
      <p:pic>
        <p:nvPicPr>
          <p:cNvPr id="5" name="Picture 4">
            <a:extLst>
              <a:ext uri="{FF2B5EF4-FFF2-40B4-BE49-F238E27FC236}">
                <a16:creationId xmlns:a16="http://schemas.microsoft.com/office/drawing/2014/main" id="{2B570A6F-4208-4264-B986-A654C01D9D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530" y="940159"/>
            <a:ext cx="11648940" cy="5731097"/>
          </a:xfrm>
          <a:prstGeom prst="rect">
            <a:avLst/>
          </a:prstGeom>
        </p:spPr>
      </p:pic>
      <p:sp>
        <p:nvSpPr>
          <p:cNvPr id="6" name="Rectangle 5">
            <a:extLst>
              <a:ext uri="{FF2B5EF4-FFF2-40B4-BE49-F238E27FC236}">
                <a16:creationId xmlns:a16="http://schemas.microsoft.com/office/drawing/2014/main" id="{6A648E23-32E5-41BE-9888-00005485E5CF}"/>
              </a:ext>
            </a:extLst>
          </p:cNvPr>
          <p:cNvSpPr/>
          <p:nvPr/>
        </p:nvSpPr>
        <p:spPr>
          <a:xfrm>
            <a:off x="10226899" y="-46998"/>
            <a:ext cx="1965101" cy="832609"/>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16113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D66C1-0388-4D30-8ED3-5D9CBE5872B3}"/>
              </a:ext>
            </a:extLst>
          </p:cNvPr>
          <p:cNvSpPr>
            <a:spLocks noGrp="1"/>
          </p:cNvSpPr>
          <p:nvPr>
            <p:ph type="title"/>
          </p:nvPr>
        </p:nvSpPr>
        <p:spPr>
          <a:xfrm>
            <a:off x="258651" y="1"/>
            <a:ext cx="11933349" cy="850006"/>
          </a:xfrm>
        </p:spPr>
        <p:txBody>
          <a:bodyPr>
            <a:normAutofit/>
          </a:bodyPr>
          <a:lstStyle/>
          <a:p>
            <a:r>
              <a:rPr lang="en-US" sz="2800" dirty="0">
                <a:latin typeface="Times New Roman" panose="02020603050405020304" pitchFamily="18" charset="0"/>
                <a:cs typeface="Times New Roman" panose="02020603050405020304" pitchFamily="18" charset="0"/>
              </a:rPr>
              <a:t>Register and Login Page</a:t>
            </a:r>
          </a:p>
        </p:txBody>
      </p:sp>
      <p:sp>
        <p:nvSpPr>
          <p:cNvPr id="4" name="Rectangle 3">
            <a:extLst>
              <a:ext uri="{FF2B5EF4-FFF2-40B4-BE49-F238E27FC236}">
                <a16:creationId xmlns:a16="http://schemas.microsoft.com/office/drawing/2014/main" id="{44D12925-D436-4C96-80A4-E2ED68DE2F97}"/>
              </a:ext>
            </a:extLst>
          </p:cNvPr>
          <p:cNvSpPr/>
          <p:nvPr/>
        </p:nvSpPr>
        <p:spPr>
          <a:xfrm>
            <a:off x="0" y="1571223"/>
            <a:ext cx="6001554" cy="4031087"/>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97A78BA-6E50-4185-A123-D203093C7A94}"/>
              </a:ext>
            </a:extLst>
          </p:cNvPr>
          <p:cNvSpPr/>
          <p:nvPr/>
        </p:nvSpPr>
        <p:spPr>
          <a:xfrm>
            <a:off x="6190446" y="1571222"/>
            <a:ext cx="6001554" cy="4031087"/>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2DCE936-6986-41D8-8CF9-A0D3A94B1D49}"/>
              </a:ext>
            </a:extLst>
          </p:cNvPr>
          <p:cNvSpPr/>
          <p:nvPr/>
        </p:nvSpPr>
        <p:spPr>
          <a:xfrm>
            <a:off x="10226899" y="-17396"/>
            <a:ext cx="1965101" cy="867403"/>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79224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F0CAD-498B-4BCB-A32B-AE604C379CD5}"/>
              </a:ext>
            </a:extLst>
          </p:cNvPr>
          <p:cNvSpPr>
            <a:spLocks noGrp="1"/>
          </p:cNvSpPr>
          <p:nvPr>
            <p:ph type="title"/>
          </p:nvPr>
        </p:nvSpPr>
        <p:spPr>
          <a:xfrm>
            <a:off x="0" y="35652"/>
            <a:ext cx="12192000" cy="987157"/>
          </a:xfrm>
        </p:spPr>
        <p:txBody>
          <a:bodyPr>
            <a:normAutofit/>
          </a:bodyPr>
          <a:lstStyle/>
          <a:p>
            <a:r>
              <a:rPr lang="en-US" sz="2800" dirty="0">
                <a:latin typeface="Times New Roman" panose="02020603050405020304" pitchFamily="18" charset="0"/>
                <a:cs typeface="Times New Roman" panose="02020603050405020304" pitchFamily="18" charset="0"/>
              </a:rPr>
              <a:t>Admin login.</a:t>
            </a:r>
          </a:p>
        </p:txBody>
      </p:sp>
      <p:sp>
        <p:nvSpPr>
          <p:cNvPr id="4" name="Rectangle 3">
            <a:extLst>
              <a:ext uri="{FF2B5EF4-FFF2-40B4-BE49-F238E27FC236}">
                <a16:creationId xmlns:a16="http://schemas.microsoft.com/office/drawing/2014/main" id="{FB64B1FE-1828-4029-9B04-86CEC15B6570}"/>
              </a:ext>
            </a:extLst>
          </p:cNvPr>
          <p:cNvSpPr/>
          <p:nvPr/>
        </p:nvSpPr>
        <p:spPr>
          <a:xfrm>
            <a:off x="10226899" y="0"/>
            <a:ext cx="1965101" cy="987157"/>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66F80DA-87DF-47AF-954C-EAF65B2A782E}"/>
              </a:ext>
            </a:extLst>
          </p:cNvPr>
          <p:cNvSpPr/>
          <p:nvPr/>
        </p:nvSpPr>
        <p:spPr>
          <a:xfrm>
            <a:off x="935864" y="1058461"/>
            <a:ext cx="10320271" cy="5870843"/>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5772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F0CAD-498B-4BCB-A32B-AE604C379CD5}"/>
              </a:ext>
            </a:extLst>
          </p:cNvPr>
          <p:cNvSpPr>
            <a:spLocks noGrp="1"/>
          </p:cNvSpPr>
          <p:nvPr>
            <p:ph type="title"/>
          </p:nvPr>
        </p:nvSpPr>
        <p:spPr>
          <a:xfrm>
            <a:off x="0" y="35652"/>
            <a:ext cx="12192000" cy="987157"/>
          </a:xfrm>
        </p:spPr>
        <p:txBody>
          <a:bodyPr>
            <a:normAutofit/>
          </a:bodyPr>
          <a:lstStyle/>
          <a:p>
            <a:r>
              <a:rPr lang="en-US" sz="2400" dirty="0">
                <a:latin typeface="Times New Roman" panose="02020603050405020304" pitchFamily="18" charset="0"/>
                <a:cs typeface="Times New Roman" panose="02020603050405020304" pitchFamily="18" charset="0"/>
              </a:rPr>
              <a:t>Add Category Option.</a:t>
            </a:r>
          </a:p>
        </p:txBody>
      </p:sp>
      <p:sp>
        <p:nvSpPr>
          <p:cNvPr id="4" name="Rectangle 3">
            <a:extLst>
              <a:ext uri="{FF2B5EF4-FFF2-40B4-BE49-F238E27FC236}">
                <a16:creationId xmlns:a16="http://schemas.microsoft.com/office/drawing/2014/main" id="{FB64B1FE-1828-4029-9B04-86CEC15B6570}"/>
              </a:ext>
            </a:extLst>
          </p:cNvPr>
          <p:cNvSpPr/>
          <p:nvPr/>
        </p:nvSpPr>
        <p:spPr>
          <a:xfrm>
            <a:off x="10226899" y="0"/>
            <a:ext cx="1965101" cy="987157"/>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F2EF497A-98B2-48DD-BE67-FCF60ECB8A17}"/>
              </a:ext>
            </a:extLst>
          </p:cNvPr>
          <p:cNvSpPr/>
          <p:nvPr/>
        </p:nvSpPr>
        <p:spPr>
          <a:xfrm>
            <a:off x="430695" y="1058461"/>
            <a:ext cx="11330609" cy="5527869"/>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8090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363FC-E12F-4A3D-B748-C5CA8FDFB71D}"/>
              </a:ext>
            </a:extLst>
          </p:cNvPr>
          <p:cNvSpPr>
            <a:spLocks noGrp="1"/>
          </p:cNvSpPr>
          <p:nvPr>
            <p:ph type="title"/>
          </p:nvPr>
        </p:nvSpPr>
        <p:spPr>
          <a:xfrm>
            <a:off x="-1" y="171685"/>
            <a:ext cx="12192000" cy="665185"/>
          </a:xfrm>
        </p:spPr>
        <p:txBody>
          <a:bodyPr>
            <a:normAutofit/>
          </a:bodyPr>
          <a:lstStyle/>
          <a:p>
            <a:r>
              <a:rPr lang="en-US" sz="2800" dirty="0">
                <a:latin typeface="Times New Roman" panose="02020603050405020304" pitchFamily="18" charset="0"/>
                <a:cs typeface="Times New Roman" panose="02020603050405020304" pitchFamily="18" charset="0"/>
              </a:rPr>
              <a:t>Admins can add products.</a:t>
            </a:r>
          </a:p>
        </p:txBody>
      </p:sp>
      <p:sp>
        <p:nvSpPr>
          <p:cNvPr id="4" name="Rectangle 3">
            <a:extLst>
              <a:ext uri="{FF2B5EF4-FFF2-40B4-BE49-F238E27FC236}">
                <a16:creationId xmlns:a16="http://schemas.microsoft.com/office/drawing/2014/main" id="{D496F05D-50E9-48AD-BF3B-0D23E44339FA}"/>
              </a:ext>
            </a:extLst>
          </p:cNvPr>
          <p:cNvSpPr/>
          <p:nvPr/>
        </p:nvSpPr>
        <p:spPr>
          <a:xfrm>
            <a:off x="258417" y="1351768"/>
            <a:ext cx="11675165" cy="537371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787414C-4680-4BF9-A221-A319CAB6820F}"/>
              </a:ext>
            </a:extLst>
          </p:cNvPr>
          <p:cNvSpPr/>
          <p:nvPr/>
        </p:nvSpPr>
        <p:spPr>
          <a:xfrm>
            <a:off x="10226899" y="0"/>
            <a:ext cx="1965101" cy="987157"/>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170773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363FC-E12F-4A3D-B748-C5CA8FDFB71D}"/>
              </a:ext>
            </a:extLst>
          </p:cNvPr>
          <p:cNvSpPr>
            <a:spLocks noGrp="1"/>
          </p:cNvSpPr>
          <p:nvPr>
            <p:ph type="title"/>
          </p:nvPr>
        </p:nvSpPr>
        <p:spPr>
          <a:xfrm>
            <a:off x="0" y="0"/>
            <a:ext cx="12192000" cy="665185"/>
          </a:xfrm>
        </p:spPr>
        <p:txBody>
          <a:bodyPr>
            <a:normAutofit/>
          </a:bodyPr>
          <a:lstStyle/>
          <a:p>
            <a:r>
              <a:rPr lang="en-US" sz="2800" dirty="0">
                <a:latin typeface="Times New Roman" panose="02020603050405020304" pitchFamily="18" charset="0"/>
                <a:cs typeface="Times New Roman" panose="02020603050405020304" pitchFamily="18" charset="0"/>
              </a:rPr>
              <a:t>view all order details and assign delivery.</a:t>
            </a:r>
          </a:p>
        </p:txBody>
      </p:sp>
      <p:sp>
        <p:nvSpPr>
          <p:cNvPr id="5" name="Rectangle 4">
            <a:extLst>
              <a:ext uri="{FF2B5EF4-FFF2-40B4-BE49-F238E27FC236}">
                <a16:creationId xmlns:a16="http://schemas.microsoft.com/office/drawing/2014/main" id="{18D37CC2-3861-45EE-9463-0C4D4B53DA3E}"/>
              </a:ext>
            </a:extLst>
          </p:cNvPr>
          <p:cNvSpPr/>
          <p:nvPr/>
        </p:nvSpPr>
        <p:spPr>
          <a:xfrm>
            <a:off x="331397" y="987157"/>
            <a:ext cx="11529205" cy="571826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5787414C-4680-4BF9-A221-A319CAB6820F}"/>
              </a:ext>
            </a:extLst>
          </p:cNvPr>
          <p:cNvSpPr/>
          <p:nvPr/>
        </p:nvSpPr>
        <p:spPr>
          <a:xfrm>
            <a:off x="10226899" y="0"/>
            <a:ext cx="1965101" cy="987157"/>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5172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D5946-D522-477C-BBB8-572BFD6816A3}"/>
              </a:ext>
            </a:extLst>
          </p:cNvPr>
          <p:cNvSpPr>
            <a:spLocks noGrp="1"/>
          </p:cNvSpPr>
          <p:nvPr>
            <p:ph type="title"/>
          </p:nvPr>
        </p:nvSpPr>
        <p:spPr>
          <a:xfrm>
            <a:off x="838200" y="43154"/>
            <a:ext cx="11353800" cy="1090187"/>
          </a:xfrm>
        </p:spPr>
        <p:txBody>
          <a:bodyPr>
            <a:normAutofit/>
          </a:bodyPr>
          <a:lstStyle/>
          <a:p>
            <a:r>
              <a:rPr lang="en-US" b="1" dirty="0">
                <a:solidFill>
                  <a:schemeClr val="accent4">
                    <a:lumMod val="60000"/>
                    <a:lumOff val="40000"/>
                  </a:schemeClr>
                </a:solidFill>
                <a:latin typeface="Times New Roman" panose="02020603050405020304" pitchFamily="18" charset="0"/>
                <a:cs typeface="Times New Roman" panose="02020603050405020304" pitchFamily="18" charset="0"/>
              </a:rPr>
              <a:t>Group Details</a:t>
            </a:r>
          </a:p>
        </p:txBody>
      </p:sp>
      <p:sp>
        <p:nvSpPr>
          <p:cNvPr id="3" name="Content Placeholder 2">
            <a:extLst>
              <a:ext uri="{FF2B5EF4-FFF2-40B4-BE49-F238E27FC236}">
                <a16:creationId xmlns:a16="http://schemas.microsoft.com/office/drawing/2014/main" id="{6637FE86-D92A-4768-A16F-A53BD3E43396}"/>
              </a:ext>
            </a:extLst>
          </p:cNvPr>
          <p:cNvSpPr>
            <a:spLocks noGrp="1"/>
          </p:cNvSpPr>
          <p:nvPr>
            <p:ph idx="1"/>
          </p:nvPr>
        </p:nvSpPr>
        <p:spPr>
          <a:xfrm>
            <a:off x="838200" y="1275008"/>
            <a:ext cx="10515600" cy="5217866"/>
          </a:xfrm>
        </p:spPr>
        <p:txBody>
          <a:bodyPr>
            <a:normAutofit/>
          </a:bodyPr>
          <a:lstStyle/>
          <a:p>
            <a:pPr marL="0" indent="0">
              <a:buNone/>
            </a:pPr>
            <a:r>
              <a:rPr lang="en-US" sz="2200" dirty="0">
                <a:latin typeface="Times New Roman" panose="02020603050405020304" pitchFamily="18" charset="0"/>
                <a:cs typeface="Times New Roman" panose="02020603050405020304" pitchFamily="18" charset="0"/>
              </a:rPr>
              <a:t>Project Team</a:t>
            </a:r>
          </a:p>
          <a:p>
            <a:pPr marL="514350" indent="-514350">
              <a:buFont typeface="+mj-lt"/>
              <a:buAutoNum type="arabicPeriod"/>
            </a:pPr>
            <a:r>
              <a:rPr lang="en-US" sz="2200" dirty="0">
                <a:latin typeface="Times New Roman" panose="02020603050405020304" pitchFamily="18" charset="0"/>
                <a:cs typeface="Times New Roman" panose="02020603050405020304" pitchFamily="18" charset="0"/>
              </a:rPr>
              <a:t>Sumeet Mukund </a:t>
            </a:r>
            <a:r>
              <a:rPr lang="en-US" sz="2200" dirty="0" err="1">
                <a:latin typeface="Times New Roman" panose="02020603050405020304" pitchFamily="18" charset="0"/>
                <a:cs typeface="Times New Roman" panose="02020603050405020304" pitchFamily="18" charset="0"/>
              </a:rPr>
              <a:t>Alhat</a:t>
            </a:r>
            <a:r>
              <a:rPr lang="en-US" sz="2200" dirty="0">
                <a:latin typeface="Times New Roman" panose="02020603050405020304" pitchFamily="18" charset="0"/>
                <a:cs typeface="Times New Roman" panose="02020603050405020304" pitchFamily="18" charset="0"/>
              </a:rPr>
              <a:t>      (220970620043)</a:t>
            </a:r>
          </a:p>
          <a:p>
            <a:pPr marL="514350" indent="-514350">
              <a:buFont typeface="+mj-lt"/>
              <a:buAutoNum type="arabicPeriod"/>
            </a:pPr>
            <a:r>
              <a:rPr lang="en-US" sz="2200" dirty="0">
                <a:latin typeface="Times New Roman" panose="02020603050405020304" pitchFamily="18" charset="0"/>
                <a:cs typeface="Times New Roman" panose="02020603050405020304" pitchFamily="18" charset="0"/>
              </a:rPr>
              <a:t>Vishal Prakash Shinde      (220970620023)</a:t>
            </a:r>
          </a:p>
          <a:p>
            <a:pPr marL="514350" indent="-514350">
              <a:buFont typeface="+mj-lt"/>
              <a:buAutoNum type="arabicPeriod"/>
            </a:pPr>
            <a:r>
              <a:rPr lang="en-US" sz="2200" dirty="0" err="1">
                <a:latin typeface="Times New Roman" panose="02020603050405020304" pitchFamily="18" charset="0"/>
                <a:cs typeface="Times New Roman" panose="02020603050405020304" pitchFamily="18" charset="0"/>
              </a:rPr>
              <a:t>Sumedh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Deelip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Zavare</a:t>
            </a:r>
            <a:r>
              <a:rPr lang="en-US" sz="2200" dirty="0">
                <a:latin typeface="Times New Roman" panose="02020603050405020304" pitchFamily="18" charset="0"/>
                <a:cs typeface="Times New Roman" panose="02020603050405020304" pitchFamily="18" charset="0"/>
              </a:rPr>
              <a:t>     (220970620020)</a:t>
            </a:r>
          </a:p>
          <a:p>
            <a:pPr marL="514350" indent="-514350">
              <a:buFont typeface="+mj-lt"/>
              <a:buAutoNum type="arabicPeriod"/>
            </a:pPr>
            <a:r>
              <a:rPr lang="en-US" sz="2200" dirty="0">
                <a:latin typeface="Times New Roman" panose="02020603050405020304" pitchFamily="18" charset="0"/>
                <a:cs typeface="Times New Roman" panose="02020603050405020304" pitchFamily="18" charset="0"/>
              </a:rPr>
              <a:t>Vaibhav Shankar Kale      (220970620049)</a:t>
            </a:r>
          </a:p>
          <a:p>
            <a:pPr marL="514350" indent="-514350">
              <a:buFont typeface="+mj-lt"/>
              <a:buAutoNum type="arabicPeriod"/>
            </a:pPr>
            <a:r>
              <a:rPr lang="en-US" sz="2200" dirty="0">
                <a:latin typeface="Times New Roman" panose="02020603050405020304" pitchFamily="18" charset="0"/>
                <a:cs typeface="Times New Roman" panose="02020603050405020304" pitchFamily="18" charset="0"/>
              </a:rPr>
              <a:t>Chinmay Pramod Patil      (220970620050)</a:t>
            </a:r>
          </a:p>
          <a:p>
            <a:pPr marL="514350" indent="-514350">
              <a:buFont typeface="+mj-lt"/>
              <a:buAutoNum type="arabicPeriod"/>
            </a:pPr>
            <a:r>
              <a:rPr lang="en-US" sz="2200" dirty="0">
                <a:latin typeface="Times New Roman" panose="02020603050405020304" pitchFamily="18" charset="0"/>
                <a:cs typeface="Times New Roman" panose="02020603050405020304" pitchFamily="18" charset="0"/>
              </a:rPr>
              <a:t>Sourav Santosh Shinde     (220970620031)</a:t>
            </a:r>
          </a:p>
          <a:p>
            <a:pPr marL="514350" indent="-514350">
              <a:buFont typeface="+mj-lt"/>
              <a:buAutoNum type="arabicPeriod"/>
            </a:pPr>
            <a:r>
              <a:rPr lang="en-US" sz="2200" dirty="0">
                <a:latin typeface="Times New Roman" panose="02020603050405020304" pitchFamily="18" charset="0"/>
                <a:cs typeface="Times New Roman" panose="02020603050405020304" pitchFamily="18" charset="0"/>
              </a:rPr>
              <a:t>Swapnil Bhaskar Bokade (220970620048)</a:t>
            </a:r>
          </a:p>
          <a:p>
            <a:pPr marL="514350" indent="-514350">
              <a:buFont typeface="+mj-lt"/>
              <a:buAutoNum type="arabicPeriod"/>
            </a:pPr>
            <a:r>
              <a:rPr lang="en-US" sz="2200" dirty="0">
                <a:latin typeface="Times New Roman" panose="02020603050405020304" pitchFamily="18" charset="0"/>
                <a:cs typeface="Times New Roman" panose="02020603050405020304" pitchFamily="18" charset="0"/>
              </a:rPr>
              <a:t>Simran Salim Shaikh        (220970620053)</a:t>
            </a:r>
          </a:p>
        </p:txBody>
      </p:sp>
      <p:sp>
        <p:nvSpPr>
          <p:cNvPr id="4" name="Rectangle 3">
            <a:extLst>
              <a:ext uri="{FF2B5EF4-FFF2-40B4-BE49-F238E27FC236}">
                <a16:creationId xmlns:a16="http://schemas.microsoft.com/office/drawing/2014/main" id="{9B9C4219-FCF5-4C8F-8FA1-9ABCEECB0975}"/>
              </a:ext>
            </a:extLst>
          </p:cNvPr>
          <p:cNvSpPr/>
          <p:nvPr/>
        </p:nvSpPr>
        <p:spPr>
          <a:xfrm>
            <a:off x="8474299" y="1481070"/>
            <a:ext cx="2879501" cy="19479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b="1" dirty="0">
                <a:solidFill>
                  <a:sysClr val="windowText" lastClr="000000"/>
                </a:solidFill>
                <a:latin typeface="Times New Roman" panose="02020603050405020304" pitchFamily="18" charset="0"/>
                <a:cs typeface="Times New Roman" panose="02020603050405020304" pitchFamily="18" charset="0"/>
              </a:rPr>
              <a:t>Project Guide</a:t>
            </a:r>
          </a:p>
          <a:p>
            <a:pPr algn="ctr"/>
            <a:endParaRPr lang="en-US" sz="2200" dirty="0">
              <a:solidFill>
                <a:sysClr val="windowText" lastClr="000000"/>
              </a:solidFill>
              <a:latin typeface="Times New Roman" panose="02020603050405020304" pitchFamily="18" charset="0"/>
              <a:cs typeface="Times New Roman" panose="02020603050405020304" pitchFamily="18" charset="0"/>
            </a:endParaRPr>
          </a:p>
          <a:p>
            <a:r>
              <a:rPr lang="en-US" sz="2200" dirty="0">
                <a:solidFill>
                  <a:sysClr val="windowText" lastClr="000000"/>
                </a:solidFill>
                <a:latin typeface="Times New Roman" panose="02020603050405020304" pitchFamily="18" charset="0"/>
                <a:cs typeface="Times New Roman" panose="02020603050405020304" pitchFamily="18" charset="0"/>
              </a:rPr>
              <a:t>Mr. </a:t>
            </a:r>
            <a:r>
              <a:rPr lang="en-US" sz="2200" dirty="0" err="1">
                <a:solidFill>
                  <a:sysClr val="windowText" lastClr="000000"/>
                </a:solidFill>
                <a:latin typeface="Times New Roman" panose="02020603050405020304" pitchFamily="18" charset="0"/>
                <a:cs typeface="Times New Roman" panose="02020603050405020304" pitchFamily="18" charset="0"/>
              </a:rPr>
              <a:t>Debdulal</a:t>
            </a:r>
            <a:r>
              <a:rPr lang="en-US" sz="2200" dirty="0">
                <a:solidFill>
                  <a:sysClr val="windowText" lastClr="000000"/>
                </a:solidFill>
                <a:latin typeface="Times New Roman" panose="02020603050405020304" pitchFamily="18" charset="0"/>
                <a:cs typeface="Times New Roman" panose="02020603050405020304" pitchFamily="18" charset="0"/>
              </a:rPr>
              <a:t> </a:t>
            </a:r>
            <a:r>
              <a:rPr lang="en-US" sz="2200" dirty="0" err="1">
                <a:solidFill>
                  <a:sysClr val="windowText" lastClr="000000"/>
                </a:solidFill>
                <a:latin typeface="Times New Roman" panose="02020603050405020304" pitchFamily="18" charset="0"/>
                <a:cs typeface="Times New Roman" panose="02020603050405020304" pitchFamily="18" charset="0"/>
              </a:rPr>
              <a:t>Basak</a:t>
            </a:r>
            <a:endParaRPr lang="en-US" sz="2200" dirty="0">
              <a:solidFill>
                <a:sysClr val="windowText" lastClr="000000"/>
              </a:solidFill>
              <a:latin typeface="Times New Roman" panose="02020603050405020304" pitchFamily="18" charset="0"/>
              <a:cs typeface="Times New Roman" panose="02020603050405020304" pitchFamily="18" charset="0"/>
            </a:endParaRPr>
          </a:p>
          <a:p>
            <a:r>
              <a:rPr lang="en-US" sz="2200" dirty="0">
                <a:solidFill>
                  <a:sysClr val="windowText" lastClr="000000"/>
                </a:solidFill>
                <a:latin typeface="Times New Roman" panose="02020603050405020304" pitchFamily="18" charset="0"/>
                <a:cs typeface="Times New Roman" panose="02020603050405020304" pitchFamily="18" charset="0"/>
              </a:rPr>
              <a:t>Joint Director</a:t>
            </a:r>
          </a:p>
          <a:p>
            <a:r>
              <a:rPr lang="en-US" sz="2200" dirty="0">
                <a:solidFill>
                  <a:sysClr val="windowText" lastClr="000000"/>
                </a:solidFill>
                <a:latin typeface="Times New Roman" panose="02020603050405020304" pitchFamily="18" charset="0"/>
                <a:cs typeface="Times New Roman" panose="02020603050405020304" pitchFamily="18" charset="0"/>
              </a:rPr>
              <a:t>C-DAC, Kolkata</a:t>
            </a:r>
          </a:p>
        </p:txBody>
      </p:sp>
      <p:sp>
        <p:nvSpPr>
          <p:cNvPr id="5" name="Rectangle 4">
            <a:extLst>
              <a:ext uri="{FF2B5EF4-FFF2-40B4-BE49-F238E27FC236}">
                <a16:creationId xmlns:a16="http://schemas.microsoft.com/office/drawing/2014/main" id="{8E02F0A6-078C-4241-A7F8-54BE9215A9BD}"/>
              </a:ext>
            </a:extLst>
          </p:cNvPr>
          <p:cNvSpPr/>
          <p:nvPr/>
        </p:nvSpPr>
        <p:spPr>
          <a:xfrm>
            <a:off x="9775065" y="43154"/>
            <a:ext cx="2132527" cy="909883"/>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74988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F1BA5A4-AEDA-4CB7-BD00-A2A20E616AE2}"/>
              </a:ext>
            </a:extLst>
          </p:cNvPr>
          <p:cNvSpPr/>
          <p:nvPr/>
        </p:nvSpPr>
        <p:spPr>
          <a:xfrm>
            <a:off x="160985" y="862884"/>
            <a:ext cx="11689725" cy="583413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21B146F-5F3F-485D-A7BC-BB2BAC897DA0}"/>
              </a:ext>
            </a:extLst>
          </p:cNvPr>
          <p:cNvSpPr/>
          <p:nvPr/>
        </p:nvSpPr>
        <p:spPr>
          <a:xfrm>
            <a:off x="10226899" y="1"/>
            <a:ext cx="1965101" cy="759854"/>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AF2F111-015D-42AF-B2D0-1174F5C3388F}"/>
              </a:ext>
            </a:extLst>
          </p:cNvPr>
          <p:cNvSpPr/>
          <p:nvPr/>
        </p:nvSpPr>
        <p:spPr>
          <a:xfrm>
            <a:off x="-1" y="0"/>
            <a:ext cx="7675809" cy="6181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latin typeface="Times New Roman" panose="02020603050405020304" pitchFamily="18" charset="0"/>
                <a:cs typeface="Times New Roman" panose="02020603050405020304" pitchFamily="18" charset="0"/>
              </a:rPr>
              <a:t>Admin assigning order delivery to delivery person</a:t>
            </a:r>
          </a:p>
        </p:txBody>
      </p:sp>
    </p:spTree>
    <p:extLst>
      <p:ext uri="{BB962C8B-B14F-4D97-AF65-F5344CB8AC3E}">
        <p14:creationId xmlns:p14="http://schemas.microsoft.com/office/powerpoint/2010/main" val="631745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201F-2A43-4818-BDA2-A679A9E45399}"/>
              </a:ext>
            </a:extLst>
          </p:cNvPr>
          <p:cNvSpPr>
            <a:spLocks noGrp="1"/>
          </p:cNvSpPr>
          <p:nvPr>
            <p:ph type="title"/>
          </p:nvPr>
        </p:nvSpPr>
        <p:spPr>
          <a:xfrm>
            <a:off x="0" y="18256"/>
            <a:ext cx="12192000" cy="1063570"/>
          </a:xfrm>
        </p:spPr>
        <p:txBody>
          <a:bodyPr>
            <a:normAutofit/>
          </a:bodyPr>
          <a:lstStyle/>
          <a:p>
            <a:r>
              <a:rPr lang="en-US" sz="2800" dirty="0">
                <a:latin typeface="Times New Roman" panose="02020603050405020304" pitchFamily="18" charset="0"/>
                <a:cs typeface="Times New Roman" panose="02020603050405020304" pitchFamily="18" charset="0"/>
              </a:rPr>
              <a:t>Customer home page and other like add to cart, order details etc.</a:t>
            </a:r>
          </a:p>
        </p:txBody>
      </p:sp>
      <p:sp>
        <p:nvSpPr>
          <p:cNvPr id="4" name="Rectangle 3">
            <a:extLst>
              <a:ext uri="{FF2B5EF4-FFF2-40B4-BE49-F238E27FC236}">
                <a16:creationId xmlns:a16="http://schemas.microsoft.com/office/drawing/2014/main" id="{5609018E-397E-4BD3-9267-4ACCCE095386}"/>
              </a:ext>
            </a:extLst>
          </p:cNvPr>
          <p:cNvSpPr/>
          <p:nvPr/>
        </p:nvSpPr>
        <p:spPr>
          <a:xfrm>
            <a:off x="10226899" y="0"/>
            <a:ext cx="1965101" cy="987157"/>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D5FDD92-12ED-4B92-8130-045F028B1D8C}"/>
              </a:ext>
            </a:extLst>
          </p:cNvPr>
          <p:cNvSpPr/>
          <p:nvPr/>
        </p:nvSpPr>
        <p:spPr>
          <a:xfrm>
            <a:off x="0" y="1574441"/>
            <a:ext cx="6042339" cy="4224271"/>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2F01E3E-3949-4A1B-A27A-928DDC7F24CD}"/>
              </a:ext>
            </a:extLst>
          </p:cNvPr>
          <p:cNvSpPr/>
          <p:nvPr/>
        </p:nvSpPr>
        <p:spPr>
          <a:xfrm>
            <a:off x="6149663" y="1574441"/>
            <a:ext cx="6042339" cy="4224271"/>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733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973B954-1EF0-457F-9D6F-43B390A51890}"/>
              </a:ext>
            </a:extLst>
          </p:cNvPr>
          <p:cNvSpPr/>
          <p:nvPr/>
        </p:nvSpPr>
        <p:spPr>
          <a:xfrm>
            <a:off x="10226899" y="0"/>
            <a:ext cx="1965101" cy="987157"/>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6AF8AF64-7FD0-4351-8337-9F1BFF6052BE}"/>
              </a:ext>
            </a:extLst>
          </p:cNvPr>
          <p:cNvSpPr/>
          <p:nvPr/>
        </p:nvSpPr>
        <p:spPr>
          <a:xfrm>
            <a:off x="53661" y="1316864"/>
            <a:ext cx="6042339" cy="4224271"/>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0235731-D5C6-44F7-A8B8-9C8F93E9B130}"/>
              </a:ext>
            </a:extLst>
          </p:cNvPr>
          <p:cNvSpPr/>
          <p:nvPr/>
        </p:nvSpPr>
        <p:spPr>
          <a:xfrm>
            <a:off x="6149661" y="1316864"/>
            <a:ext cx="6042339" cy="4224271"/>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D9425B9-7C19-4667-AB40-472B21096031}"/>
              </a:ext>
            </a:extLst>
          </p:cNvPr>
          <p:cNvSpPr/>
          <p:nvPr/>
        </p:nvSpPr>
        <p:spPr>
          <a:xfrm>
            <a:off x="0" y="103030"/>
            <a:ext cx="3361386" cy="7810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latin typeface="Times New Roman" panose="02020603050405020304" pitchFamily="18" charset="0"/>
                <a:cs typeface="Times New Roman" panose="02020603050405020304" pitchFamily="18" charset="0"/>
              </a:rPr>
              <a:t>My cart and Payment </a:t>
            </a:r>
          </a:p>
        </p:txBody>
      </p:sp>
    </p:spTree>
    <p:extLst>
      <p:ext uri="{BB962C8B-B14F-4D97-AF65-F5344CB8AC3E}">
        <p14:creationId xmlns:p14="http://schemas.microsoft.com/office/powerpoint/2010/main" val="9088013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7AC2D04-0CAA-40D7-AE2D-847EBB3ED8FA}"/>
              </a:ext>
            </a:extLst>
          </p:cNvPr>
          <p:cNvSpPr/>
          <p:nvPr/>
        </p:nvSpPr>
        <p:spPr>
          <a:xfrm>
            <a:off x="10226899" y="0"/>
            <a:ext cx="1965101" cy="987157"/>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FE9611C-61CE-4940-813E-E51B57790670}"/>
              </a:ext>
            </a:extLst>
          </p:cNvPr>
          <p:cNvSpPr/>
          <p:nvPr/>
        </p:nvSpPr>
        <p:spPr>
          <a:xfrm>
            <a:off x="713469" y="1139032"/>
            <a:ext cx="10765061" cy="5718968"/>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3DE44BC-6DB1-448B-A3F6-ED45279C4EB5}"/>
              </a:ext>
            </a:extLst>
          </p:cNvPr>
          <p:cNvSpPr/>
          <p:nvPr/>
        </p:nvSpPr>
        <p:spPr>
          <a:xfrm>
            <a:off x="-137378" y="0"/>
            <a:ext cx="3473005" cy="7810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Customer can see their orders </a:t>
            </a:r>
          </a:p>
        </p:txBody>
      </p:sp>
    </p:spTree>
    <p:extLst>
      <p:ext uri="{BB962C8B-B14F-4D97-AF65-F5344CB8AC3E}">
        <p14:creationId xmlns:p14="http://schemas.microsoft.com/office/powerpoint/2010/main" val="38065909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DC6D1-1C03-41BD-ADB9-B209D47F39D4}"/>
              </a:ext>
            </a:extLst>
          </p:cNvPr>
          <p:cNvSpPr>
            <a:spLocks noGrp="1"/>
          </p:cNvSpPr>
          <p:nvPr>
            <p:ph type="title"/>
          </p:nvPr>
        </p:nvSpPr>
        <p:spPr>
          <a:xfrm>
            <a:off x="18245" y="80828"/>
            <a:ext cx="10053034" cy="987157"/>
          </a:xfrm>
        </p:spPr>
        <p:txBody>
          <a:bodyPr>
            <a:normAutofit/>
          </a:bodyPr>
          <a:lstStyle/>
          <a:p>
            <a:r>
              <a:rPr lang="en-US" sz="2800" dirty="0">
                <a:latin typeface="Times New Roman" panose="02020603050405020304" pitchFamily="18" charset="0"/>
                <a:cs typeface="Times New Roman" panose="02020603050405020304" pitchFamily="18" charset="0"/>
              </a:rPr>
              <a:t>Deliver persons home page, he can check his deliveries and update status of delivery.</a:t>
            </a:r>
          </a:p>
        </p:txBody>
      </p:sp>
      <p:sp>
        <p:nvSpPr>
          <p:cNvPr id="4" name="Rectangle 3">
            <a:extLst>
              <a:ext uri="{FF2B5EF4-FFF2-40B4-BE49-F238E27FC236}">
                <a16:creationId xmlns:a16="http://schemas.microsoft.com/office/drawing/2014/main" id="{4A42B688-2059-4549-90AC-052C2B695138}"/>
              </a:ext>
            </a:extLst>
          </p:cNvPr>
          <p:cNvSpPr/>
          <p:nvPr/>
        </p:nvSpPr>
        <p:spPr>
          <a:xfrm>
            <a:off x="10208654" y="0"/>
            <a:ext cx="1965101" cy="987157"/>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832CBE7F-7177-4F1E-A837-0DFF55ACD79C}"/>
              </a:ext>
            </a:extLst>
          </p:cNvPr>
          <p:cNvSpPr/>
          <p:nvPr/>
        </p:nvSpPr>
        <p:spPr>
          <a:xfrm>
            <a:off x="18245" y="1957589"/>
            <a:ext cx="6077755" cy="410836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EBC387A7-3EF6-4487-9DA5-608C0919FC5F}"/>
              </a:ext>
            </a:extLst>
          </p:cNvPr>
          <p:cNvSpPr/>
          <p:nvPr/>
        </p:nvSpPr>
        <p:spPr>
          <a:xfrm>
            <a:off x="6114245" y="1957589"/>
            <a:ext cx="6077755" cy="4108360"/>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3938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35F088E-7B83-4171-B9DC-A47731AC641D}"/>
              </a:ext>
            </a:extLst>
          </p:cNvPr>
          <p:cNvSpPr/>
          <p:nvPr/>
        </p:nvSpPr>
        <p:spPr>
          <a:xfrm>
            <a:off x="10123869" y="0"/>
            <a:ext cx="1965101" cy="987157"/>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1EC05810-5236-41A3-8F26-66385CCC50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576" y="1326524"/>
            <a:ext cx="10663709" cy="5422006"/>
          </a:xfrm>
          <a:prstGeom prst="rect">
            <a:avLst/>
          </a:prstGeom>
        </p:spPr>
      </p:pic>
      <p:sp>
        <p:nvSpPr>
          <p:cNvPr id="8" name="Rectangle 7">
            <a:extLst>
              <a:ext uri="{FF2B5EF4-FFF2-40B4-BE49-F238E27FC236}">
                <a16:creationId xmlns:a16="http://schemas.microsoft.com/office/drawing/2014/main" id="{9267DF45-C0AA-44BA-82EE-B51733B5D8E9}"/>
              </a:ext>
            </a:extLst>
          </p:cNvPr>
          <p:cNvSpPr/>
          <p:nvPr/>
        </p:nvSpPr>
        <p:spPr>
          <a:xfrm>
            <a:off x="103030" y="360608"/>
            <a:ext cx="6825803" cy="6202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latin typeface="Times New Roman" panose="02020603050405020304" pitchFamily="18" charset="0"/>
                <a:cs typeface="Times New Roman" panose="02020603050405020304" pitchFamily="18" charset="0"/>
              </a:rPr>
              <a:t>Delivery person updating delivery Status </a:t>
            </a:r>
          </a:p>
        </p:txBody>
      </p:sp>
    </p:spTree>
    <p:extLst>
      <p:ext uri="{BB962C8B-B14F-4D97-AF65-F5344CB8AC3E}">
        <p14:creationId xmlns:p14="http://schemas.microsoft.com/office/powerpoint/2010/main" val="231618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49140-83A8-4435-B9CF-1C9DE99D09C9}"/>
              </a:ext>
            </a:extLst>
          </p:cNvPr>
          <p:cNvSpPr>
            <a:spLocks noGrp="1"/>
          </p:cNvSpPr>
          <p:nvPr>
            <p:ph type="title"/>
          </p:nvPr>
        </p:nvSpPr>
        <p:spPr/>
        <p:txBody>
          <a:bodyPr/>
          <a:lstStyle/>
          <a:p>
            <a:r>
              <a:rPr lang="en-US" b="1" dirty="0">
                <a:solidFill>
                  <a:schemeClr val="accent4">
                    <a:lumMod val="60000"/>
                    <a:lumOff val="40000"/>
                  </a:schemeClr>
                </a:solidFill>
                <a:latin typeface="Times New Roman" panose="02020603050405020304" pitchFamily="18" charset="0"/>
                <a:cs typeface="Times New Roman" panose="02020603050405020304" pitchFamily="18" charset="0"/>
              </a:rPr>
              <a:t>Future Work</a:t>
            </a:r>
          </a:p>
        </p:txBody>
      </p:sp>
      <p:sp>
        <p:nvSpPr>
          <p:cNvPr id="3" name="Content Placeholder 2">
            <a:extLst>
              <a:ext uri="{FF2B5EF4-FFF2-40B4-BE49-F238E27FC236}">
                <a16:creationId xmlns:a16="http://schemas.microsoft.com/office/drawing/2014/main" id="{14FE8284-7E33-4D90-A03E-3A7A56624B9B}"/>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We are thinking of some modifications and adding some advanced new features in our system. Some of them are-</a:t>
            </a:r>
          </a:p>
          <a:p>
            <a:pPr marL="0" indent="0">
              <a:buNone/>
            </a:pPr>
            <a:endParaRPr lang="en-US" dirty="0">
              <a:latin typeface="Times New Roman" panose="02020603050405020304" pitchFamily="18" charset="0"/>
              <a:cs typeface="Times New Roman" panose="02020603050405020304" pitchFamily="18" charset="0"/>
            </a:endParaRPr>
          </a:p>
          <a:p>
            <a:pPr>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GUI Modification (more user friendly)</a:t>
            </a:r>
          </a:p>
          <a:p>
            <a:pPr>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Allowing users to sell their products</a:t>
            </a:r>
          </a:p>
          <a:p>
            <a:pPr>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Users can sing up/login using their social media account such as </a:t>
            </a:r>
            <a:r>
              <a:rPr lang="en-US" sz="2400" dirty="0" err="1">
                <a:latin typeface="Times New Roman" panose="02020603050405020304" pitchFamily="18" charset="0"/>
                <a:cs typeface="Times New Roman" panose="02020603050405020304" pitchFamily="18" charset="0"/>
              </a:rPr>
              <a:t>facebook</a:t>
            </a:r>
            <a:r>
              <a:rPr lang="en-US" sz="2400" dirty="0">
                <a:latin typeface="Times New Roman" panose="02020603050405020304" pitchFamily="18" charset="0"/>
                <a:cs typeface="Times New Roman" panose="02020603050405020304" pitchFamily="18" charset="0"/>
              </a:rPr>
              <a:t>, google+ etc. </a:t>
            </a:r>
          </a:p>
        </p:txBody>
      </p:sp>
      <p:sp>
        <p:nvSpPr>
          <p:cNvPr id="4" name="Rectangle 3">
            <a:extLst>
              <a:ext uri="{FF2B5EF4-FFF2-40B4-BE49-F238E27FC236}">
                <a16:creationId xmlns:a16="http://schemas.microsoft.com/office/drawing/2014/main" id="{4147908C-D6B2-4F8A-8E7E-E70E26F8F0C6}"/>
              </a:ext>
            </a:extLst>
          </p:cNvPr>
          <p:cNvSpPr/>
          <p:nvPr/>
        </p:nvSpPr>
        <p:spPr>
          <a:xfrm>
            <a:off x="10059473" y="79386"/>
            <a:ext cx="2132527" cy="909883"/>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04789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0C621-DE6D-479F-A007-BF5F08C87E7A}"/>
              </a:ext>
            </a:extLst>
          </p:cNvPr>
          <p:cNvSpPr>
            <a:spLocks noGrp="1"/>
          </p:cNvSpPr>
          <p:nvPr>
            <p:ph type="title"/>
          </p:nvPr>
        </p:nvSpPr>
        <p:spPr/>
        <p:txBody>
          <a:bodyPr/>
          <a:lstStyle/>
          <a:p>
            <a:r>
              <a:rPr lang="en-US" b="1" dirty="0">
                <a:solidFill>
                  <a:schemeClr val="accent4">
                    <a:lumMod val="60000"/>
                    <a:lumOff val="40000"/>
                  </a:schemeClr>
                </a:solidFill>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246E94F2-87F6-468D-8C76-C6E33BEEF309}"/>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So “Total Mart” is an web application that allows customers to buy products online. And admin can monitor the activity of user and the delivery person. And it also allows delivery person to update delivery status which can be visible by both user and admin.</a:t>
            </a:r>
          </a:p>
        </p:txBody>
      </p:sp>
      <p:sp>
        <p:nvSpPr>
          <p:cNvPr id="4" name="Rectangle 3">
            <a:extLst>
              <a:ext uri="{FF2B5EF4-FFF2-40B4-BE49-F238E27FC236}">
                <a16:creationId xmlns:a16="http://schemas.microsoft.com/office/drawing/2014/main" id="{D0460057-EC60-4022-B31E-752EAB058B06}"/>
              </a:ext>
            </a:extLst>
          </p:cNvPr>
          <p:cNvSpPr/>
          <p:nvPr/>
        </p:nvSpPr>
        <p:spPr>
          <a:xfrm>
            <a:off x="10059473" y="40750"/>
            <a:ext cx="2132527" cy="909883"/>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62841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CBA13-FE65-4DFE-A964-01D77529D990}"/>
              </a:ext>
            </a:extLst>
          </p:cNvPr>
          <p:cNvSpPr>
            <a:spLocks noGrp="1"/>
          </p:cNvSpPr>
          <p:nvPr>
            <p:ph type="title"/>
          </p:nvPr>
        </p:nvSpPr>
        <p:spPr>
          <a:xfrm>
            <a:off x="838200" y="58670"/>
            <a:ext cx="11353800" cy="1244734"/>
          </a:xfrm>
        </p:spPr>
        <p:txBody>
          <a:bodyPr/>
          <a:lstStyle/>
          <a:p>
            <a:r>
              <a:rPr lang="en-US" b="1" dirty="0">
                <a:solidFill>
                  <a:schemeClr val="accent4">
                    <a:lumMod val="60000"/>
                    <a:lumOff val="40000"/>
                  </a:schemeClr>
                </a:solidFill>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BA66C9E1-E1E3-4CA0-90DA-FA84BAD36562}"/>
              </a:ext>
            </a:extLst>
          </p:cNvPr>
          <p:cNvSpPr>
            <a:spLocks noGrp="1"/>
          </p:cNvSpPr>
          <p:nvPr>
            <p:ph idx="1"/>
          </p:nvPr>
        </p:nvSpPr>
        <p:spPr>
          <a:xfrm>
            <a:off x="838200" y="1609859"/>
            <a:ext cx="10515600" cy="4567104"/>
          </a:xfrm>
        </p:spPr>
        <p:txBody>
          <a:bodyPr/>
          <a:lstStyle/>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Maven Dependencies :- </a:t>
            </a:r>
            <a:r>
              <a:rPr lang="en-US" dirty="0">
                <a:latin typeface="Times New Roman" panose="02020603050405020304" pitchFamily="18" charset="0"/>
                <a:cs typeface="Times New Roman" panose="02020603050405020304" pitchFamily="18" charset="0"/>
                <a:hlinkClick r:id="rId2"/>
              </a:rPr>
              <a:t>https://mvnrepository.com/repos/central</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Spring-boot framework :- </a:t>
            </a:r>
            <a:r>
              <a:rPr lang="en-US" dirty="0">
                <a:latin typeface="Times New Roman" panose="02020603050405020304" pitchFamily="18" charset="0"/>
                <a:cs typeface="Times New Roman" panose="02020603050405020304" pitchFamily="18" charset="0"/>
                <a:hlinkClick r:id="rId3"/>
              </a:rPr>
              <a:t>https://start.spring.io/</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React JS :- </a:t>
            </a:r>
            <a:r>
              <a:rPr lang="en-US" dirty="0">
                <a:latin typeface="Times New Roman" panose="02020603050405020304" pitchFamily="18" charset="0"/>
                <a:cs typeface="Times New Roman" panose="02020603050405020304" pitchFamily="18" charset="0"/>
                <a:hlinkClick r:id="rId4"/>
              </a:rPr>
              <a:t>https://reactjs.org/docs/create-a-new-react-app.html</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MySQL database :- </a:t>
            </a:r>
            <a:r>
              <a:rPr lang="en-US" dirty="0">
                <a:latin typeface="Times New Roman" panose="02020603050405020304" pitchFamily="18" charset="0"/>
                <a:cs typeface="Times New Roman" panose="02020603050405020304" pitchFamily="18" charset="0"/>
                <a:hlinkClick r:id="rId5"/>
              </a:rPr>
              <a:t>https://www.w3schools.com/MySQL/default.asp</a:t>
            </a:r>
            <a:endParaRPr lang="en-US" dirty="0">
              <a:latin typeface="Times New Roman" panose="02020603050405020304" pitchFamily="18" charset="0"/>
              <a:cs typeface="Times New Roman" panose="02020603050405020304" pitchFamily="18" charset="0"/>
            </a:endParaRPr>
          </a:p>
          <a:p>
            <a:pPr marL="0" indent="0">
              <a:buNone/>
            </a:pPr>
            <a:endParaRPr lang="en-US" dirty="0"/>
          </a:p>
        </p:txBody>
      </p:sp>
      <p:sp>
        <p:nvSpPr>
          <p:cNvPr id="4" name="Rectangle 3">
            <a:extLst>
              <a:ext uri="{FF2B5EF4-FFF2-40B4-BE49-F238E27FC236}">
                <a16:creationId xmlns:a16="http://schemas.microsoft.com/office/drawing/2014/main" id="{84F072B8-5EF3-4412-B0A0-35A9EBE9AB08}"/>
              </a:ext>
            </a:extLst>
          </p:cNvPr>
          <p:cNvSpPr/>
          <p:nvPr/>
        </p:nvSpPr>
        <p:spPr>
          <a:xfrm>
            <a:off x="10059473" y="7155"/>
            <a:ext cx="2132527" cy="909883"/>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448531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20FC52-F067-493E-A0FC-F3B58706253C}"/>
              </a:ext>
            </a:extLst>
          </p:cNvPr>
          <p:cNvSpPr>
            <a:spLocks noGrp="1"/>
          </p:cNvSpPr>
          <p:nvPr>
            <p:ph idx="1"/>
          </p:nvPr>
        </p:nvSpPr>
        <p:spPr>
          <a:xfrm>
            <a:off x="838200" y="618186"/>
            <a:ext cx="10515600" cy="5558777"/>
          </a:xfrm>
        </p:spPr>
        <p:txBody>
          <a:bodyPr>
            <a:normAutofit/>
          </a:bodyPr>
          <a:lstStyle/>
          <a:p>
            <a:pPr marL="0" indent="0" algn="ctr">
              <a:buNone/>
            </a:pPr>
            <a:endParaRPr lang="en-US" sz="6000" dirty="0">
              <a:latin typeface="Tempus Sans ITC" panose="04020404030D07020202" pitchFamily="82" charset="0"/>
              <a:cs typeface="Times New Roman" panose="02020603050405020304" pitchFamily="18" charset="0"/>
            </a:endParaRPr>
          </a:p>
          <a:p>
            <a:pPr marL="0" indent="0" algn="ctr">
              <a:buNone/>
            </a:pPr>
            <a:endParaRPr lang="en-US" sz="6000" dirty="0">
              <a:latin typeface="Tempus Sans ITC" panose="04020404030D07020202" pitchFamily="82" charset="0"/>
              <a:cs typeface="Times New Roman" panose="02020603050405020304" pitchFamily="18" charset="0"/>
            </a:endParaRPr>
          </a:p>
          <a:p>
            <a:pPr marL="0" indent="0" algn="ctr">
              <a:buNone/>
            </a:pPr>
            <a:r>
              <a:rPr lang="en-US" sz="6000" b="1" dirty="0">
                <a:solidFill>
                  <a:srgbClr val="002060"/>
                </a:solidFill>
                <a:latin typeface="Tempus Sans ITC" panose="04020404030D07020202" pitchFamily="82" charset="0"/>
                <a:cs typeface="Times New Roman" panose="02020603050405020304" pitchFamily="18" charset="0"/>
              </a:rPr>
              <a:t>THANK YOU……!</a:t>
            </a:r>
          </a:p>
        </p:txBody>
      </p:sp>
      <p:sp>
        <p:nvSpPr>
          <p:cNvPr id="4" name="Rectangle 3">
            <a:extLst>
              <a:ext uri="{FF2B5EF4-FFF2-40B4-BE49-F238E27FC236}">
                <a16:creationId xmlns:a16="http://schemas.microsoft.com/office/drawing/2014/main" id="{A9FD526A-A4C6-4F52-A639-29B419794572}"/>
              </a:ext>
            </a:extLst>
          </p:cNvPr>
          <p:cNvSpPr/>
          <p:nvPr/>
        </p:nvSpPr>
        <p:spPr>
          <a:xfrm>
            <a:off x="10059473" y="0"/>
            <a:ext cx="2132527" cy="909883"/>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76118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CD06F-D8AA-6E08-4F8E-3D2A07C66EAC}"/>
              </a:ext>
            </a:extLst>
          </p:cNvPr>
          <p:cNvSpPr>
            <a:spLocks noGrp="1"/>
          </p:cNvSpPr>
          <p:nvPr>
            <p:ph type="title"/>
          </p:nvPr>
        </p:nvSpPr>
        <p:spPr>
          <a:xfrm>
            <a:off x="327211" y="0"/>
            <a:ext cx="10515600" cy="1325563"/>
          </a:xfrm>
        </p:spPr>
        <p:txBody>
          <a:bodyPr/>
          <a:lstStyle/>
          <a:p>
            <a:r>
              <a:rPr lang="en-US" b="1" dirty="0">
                <a:solidFill>
                  <a:schemeClr val="accent4">
                    <a:lumMod val="60000"/>
                    <a:lumOff val="40000"/>
                  </a:schemeClr>
                </a:solidFill>
                <a:latin typeface="Times New Roman" panose="02020603050405020304" pitchFamily="18" charset="0"/>
                <a:cs typeface="Times New Roman" panose="02020603050405020304" pitchFamily="18" charset="0"/>
              </a:rPr>
              <a:t>Group contribution</a:t>
            </a:r>
            <a:endParaRPr lang="en-IN" dirty="0"/>
          </a:p>
        </p:txBody>
      </p:sp>
      <p:graphicFrame>
        <p:nvGraphicFramePr>
          <p:cNvPr id="3" name="Table 2">
            <a:extLst>
              <a:ext uri="{FF2B5EF4-FFF2-40B4-BE49-F238E27FC236}">
                <a16:creationId xmlns:a16="http://schemas.microsoft.com/office/drawing/2014/main" id="{60956770-8600-707A-8107-6D3AC86D05BC}"/>
              </a:ext>
            </a:extLst>
          </p:cNvPr>
          <p:cNvGraphicFramePr>
            <a:graphicFrameLocks noGrp="1"/>
          </p:cNvGraphicFramePr>
          <p:nvPr>
            <p:extLst>
              <p:ext uri="{D42A27DB-BD31-4B8C-83A1-F6EECF244321}">
                <p14:modId xmlns:p14="http://schemas.microsoft.com/office/powerpoint/2010/main" val="1190088724"/>
              </p:ext>
            </p:extLst>
          </p:nvPr>
        </p:nvGraphicFramePr>
        <p:xfrm>
          <a:off x="2034987" y="1102664"/>
          <a:ext cx="7682752" cy="5378823"/>
        </p:xfrm>
        <a:graphic>
          <a:graphicData uri="http://schemas.openxmlformats.org/drawingml/2006/table">
            <a:tbl>
              <a:tblPr firstRow="1" firstCol="1" bandRow="1">
                <a:tableStyleId>{5C22544A-7EE6-4342-B048-85BDC9FD1C3A}</a:tableStyleId>
              </a:tblPr>
              <a:tblGrid>
                <a:gridCol w="1920688">
                  <a:extLst>
                    <a:ext uri="{9D8B030D-6E8A-4147-A177-3AD203B41FA5}">
                      <a16:colId xmlns:a16="http://schemas.microsoft.com/office/drawing/2014/main" val="2117500888"/>
                    </a:ext>
                  </a:extLst>
                </a:gridCol>
                <a:gridCol w="1920688">
                  <a:extLst>
                    <a:ext uri="{9D8B030D-6E8A-4147-A177-3AD203B41FA5}">
                      <a16:colId xmlns:a16="http://schemas.microsoft.com/office/drawing/2014/main" val="408008206"/>
                    </a:ext>
                  </a:extLst>
                </a:gridCol>
                <a:gridCol w="1920688">
                  <a:extLst>
                    <a:ext uri="{9D8B030D-6E8A-4147-A177-3AD203B41FA5}">
                      <a16:colId xmlns:a16="http://schemas.microsoft.com/office/drawing/2014/main" val="3683972136"/>
                    </a:ext>
                  </a:extLst>
                </a:gridCol>
                <a:gridCol w="1920688">
                  <a:extLst>
                    <a:ext uri="{9D8B030D-6E8A-4147-A177-3AD203B41FA5}">
                      <a16:colId xmlns:a16="http://schemas.microsoft.com/office/drawing/2014/main" val="1206641302"/>
                    </a:ext>
                  </a:extLst>
                </a:gridCol>
              </a:tblGrid>
              <a:tr h="411765">
                <a:tc>
                  <a:txBody>
                    <a:bodyPr/>
                    <a:lstStyle/>
                    <a:p>
                      <a:pPr algn="ctr">
                        <a:lnSpc>
                          <a:spcPct val="107000"/>
                        </a:lnSpc>
                        <a:spcAft>
                          <a:spcPts val="800"/>
                        </a:spcAft>
                      </a:pPr>
                      <a:r>
                        <a:rPr lang="en-IN" sz="1400" u="sng" dirty="0">
                          <a:effectLst/>
                        </a:rPr>
                        <a:t>Team member</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4588" marR="64588" marT="0" marB="0"/>
                </a:tc>
                <a:tc>
                  <a:txBody>
                    <a:bodyPr/>
                    <a:lstStyle/>
                    <a:p>
                      <a:pPr algn="ctr">
                        <a:lnSpc>
                          <a:spcPct val="107000"/>
                        </a:lnSpc>
                        <a:spcAft>
                          <a:spcPts val="800"/>
                        </a:spcAft>
                      </a:pPr>
                      <a:r>
                        <a:rPr lang="en-IN" sz="1400" u="sng">
                          <a:effectLst/>
                        </a:rPr>
                        <a:t>Front end</a:t>
                      </a:r>
                      <a:endParaRPr lang="en-IN"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4588" marR="64588" marT="0" marB="0"/>
                </a:tc>
                <a:tc>
                  <a:txBody>
                    <a:bodyPr/>
                    <a:lstStyle/>
                    <a:p>
                      <a:pPr algn="ctr">
                        <a:lnSpc>
                          <a:spcPct val="107000"/>
                        </a:lnSpc>
                        <a:spcAft>
                          <a:spcPts val="800"/>
                        </a:spcAft>
                      </a:pPr>
                      <a:r>
                        <a:rPr lang="en-IN" sz="1400" u="sng">
                          <a:effectLst/>
                        </a:rPr>
                        <a:t>Back end</a:t>
                      </a:r>
                      <a:endParaRPr lang="en-IN"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4588" marR="64588" marT="0" marB="0"/>
                </a:tc>
                <a:tc>
                  <a:txBody>
                    <a:bodyPr/>
                    <a:lstStyle/>
                    <a:p>
                      <a:pPr algn="ctr">
                        <a:lnSpc>
                          <a:spcPct val="107000"/>
                        </a:lnSpc>
                        <a:spcAft>
                          <a:spcPts val="800"/>
                        </a:spcAft>
                      </a:pPr>
                      <a:r>
                        <a:rPr lang="en-IN" sz="1400" u="sng">
                          <a:effectLst/>
                        </a:rPr>
                        <a:t>Testing</a:t>
                      </a:r>
                      <a:endParaRPr lang="en-IN"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4588" marR="64588" marT="0" marB="0"/>
                </a:tc>
                <a:extLst>
                  <a:ext uri="{0D108BD9-81ED-4DB2-BD59-A6C34878D82A}">
                    <a16:rowId xmlns:a16="http://schemas.microsoft.com/office/drawing/2014/main" val="954637145"/>
                  </a:ext>
                </a:extLst>
              </a:tr>
              <a:tr h="941812">
                <a:tc>
                  <a:txBody>
                    <a:bodyPr/>
                    <a:lstStyle/>
                    <a:p>
                      <a:pPr>
                        <a:lnSpc>
                          <a:spcPct val="107000"/>
                        </a:lnSpc>
                        <a:spcAft>
                          <a:spcPts val="800"/>
                        </a:spcAft>
                      </a:pPr>
                      <a:r>
                        <a:rPr lang="en-IN" sz="1600" dirty="0">
                          <a:effectLst/>
                        </a:rPr>
                        <a:t>Sumeet Alhat</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4588" marR="64588" marT="0" marB="0"/>
                </a:tc>
                <a:tc>
                  <a:txBody>
                    <a:bodyPr/>
                    <a:lstStyle/>
                    <a:p>
                      <a:pPr algn="ctr">
                        <a:lnSpc>
                          <a:spcPct val="107000"/>
                        </a:lnSpc>
                        <a:spcAft>
                          <a:spcPts val="800"/>
                        </a:spcAft>
                      </a:pPr>
                      <a:r>
                        <a:rPr lang="en-IN" sz="1400" dirty="0">
                          <a:effectLst/>
                        </a:rPr>
                        <a:t>Spring Boot Setup</a:t>
                      </a:r>
                    </a:p>
                    <a:p>
                      <a:pPr algn="ctr">
                        <a:lnSpc>
                          <a:spcPct val="107000"/>
                        </a:lnSpc>
                        <a:spcAft>
                          <a:spcPts val="800"/>
                        </a:spcAft>
                      </a:pPr>
                      <a:r>
                        <a:rPr lang="en-IN" sz="1400" dirty="0">
                          <a:effectLst/>
                        </a:rPr>
                        <a:t>Software Architecture</a:t>
                      </a:r>
                      <a:br>
                        <a:rPr lang="en-IN" sz="1400" dirty="0">
                          <a:effectLst/>
                        </a:rPr>
                      </a:br>
                      <a:r>
                        <a:rPr lang="en-IN" sz="1400" dirty="0">
                          <a:effectLst/>
                        </a:rPr>
                        <a:t>Team Lead</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4588" marR="64588" marT="0" marB="0"/>
                </a:tc>
                <a:tc>
                  <a:txBody>
                    <a:bodyPr/>
                    <a:lstStyle/>
                    <a:p>
                      <a:pPr algn="ctr">
                        <a:lnSpc>
                          <a:spcPct val="107000"/>
                        </a:lnSpc>
                        <a:spcAft>
                          <a:spcPts val="800"/>
                        </a:spcAft>
                      </a:pPr>
                      <a:r>
                        <a:rPr lang="en-IN" sz="1400" dirty="0">
                          <a:effectLst/>
                        </a:rPr>
                        <a:t>REST API</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4588" marR="64588" marT="0" marB="0"/>
                </a:tc>
                <a:tc>
                  <a:txBody>
                    <a:bodyPr/>
                    <a:lstStyle/>
                    <a:p>
                      <a:pPr algn="ctr">
                        <a:lnSpc>
                          <a:spcPct val="107000"/>
                        </a:lnSpc>
                        <a:spcAft>
                          <a:spcPts val="800"/>
                        </a:spcAft>
                      </a:pPr>
                      <a:r>
                        <a:rPr lang="en-IN" sz="1400">
                          <a:effectLst/>
                        </a:rPr>
                        <a:t>Postman </a:t>
                      </a:r>
                      <a:endParaRPr lang="en-IN"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4588" marR="64588" marT="0" marB="0"/>
                </a:tc>
                <a:extLst>
                  <a:ext uri="{0D108BD9-81ED-4DB2-BD59-A6C34878D82A}">
                    <a16:rowId xmlns:a16="http://schemas.microsoft.com/office/drawing/2014/main" val="3368486222"/>
                  </a:ext>
                </a:extLst>
              </a:tr>
              <a:tr h="512304">
                <a:tc>
                  <a:txBody>
                    <a:bodyPr/>
                    <a:lstStyle/>
                    <a:p>
                      <a:pPr>
                        <a:lnSpc>
                          <a:spcPct val="107000"/>
                        </a:lnSpc>
                        <a:spcAft>
                          <a:spcPts val="800"/>
                        </a:spcAft>
                      </a:pPr>
                      <a:r>
                        <a:rPr lang="en-IN" sz="1600">
                          <a:effectLst/>
                        </a:rPr>
                        <a:t>Simran Shaikh</a:t>
                      </a:r>
                      <a:endParaRPr lang="en-IN"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64588" marR="64588" marT="0" marB="0"/>
                </a:tc>
                <a:tc>
                  <a:txBody>
                    <a:bodyPr/>
                    <a:lstStyle/>
                    <a:p>
                      <a:pPr algn="ctr">
                        <a:lnSpc>
                          <a:spcPct val="107000"/>
                        </a:lnSpc>
                        <a:spcAft>
                          <a:spcPts val="800"/>
                        </a:spcAft>
                      </a:pPr>
                      <a:r>
                        <a:rPr lang="en-IN" sz="1400" dirty="0">
                          <a:effectLst/>
                        </a:rPr>
                        <a:t>Static Pages, CSS styling</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4588" marR="64588" marT="0" marB="0"/>
                </a:tc>
                <a:tc>
                  <a:txBody>
                    <a:bodyPr/>
                    <a:lstStyle/>
                    <a:p>
                      <a:pPr algn="ctr">
                        <a:lnSpc>
                          <a:spcPct val="107000"/>
                        </a:lnSpc>
                        <a:spcAft>
                          <a:spcPts val="800"/>
                        </a:spcAft>
                      </a:pPr>
                      <a:r>
                        <a:rPr lang="en-IN" sz="1400">
                          <a:effectLst/>
                        </a:rPr>
                        <a:t> </a:t>
                      </a:r>
                      <a:endParaRPr lang="en-IN"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4588" marR="64588" marT="0" marB="0"/>
                </a:tc>
                <a:tc>
                  <a:txBody>
                    <a:bodyPr/>
                    <a:lstStyle/>
                    <a:p>
                      <a:pPr algn="ctr">
                        <a:lnSpc>
                          <a:spcPct val="107000"/>
                        </a:lnSpc>
                        <a:spcAft>
                          <a:spcPts val="800"/>
                        </a:spcAft>
                      </a:pPr>
                      <a:r>
                        <a:rPr lang="en-IN" sz="1400">
                          <a:effectLst/>
                        </a:rPr>
                        <a:t> </a:t>
                      </a:r>
                      <a:endParaRPr lang="en-IN"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4588" marR="64588" marT="0" marB="0"/>
                </a:tc>
                <a:extLst>
                  <a:ext uri="{0D108BD9-81ED-4DB2-BD59-A6C34878D82A}">
                    <a16:rowId xmlns:a16="http://schemas.microsoft.com/office/drawing/2014/main" val="3446460145"/>
                  </a:ext>
                </a:extLst>
              </a:tr>
              <a:tr h="623932">
                <a:tc>
                  <a:txBody>
                    <a:bodyPr/>
                    <a:lstStyle/>
                    <a:p>
                      <a:pPr>
                        <a:lnSpc>
                          <a:spcPct val="107000"/>
                        </a:lnSpc>
                        <a:spcAft>
                          <a:spcPts val="800"/>
                        </a:spcAft>
                      </a:pPr>
                      <a:r>
                        <a:rPr lang="en-IN" sz="1600">
                          <a:effectLst/>
                        </a:rPr>
                        <a:t>Vishal Shinde</a:t>
                      </a:r>
                      <a:endParaRPr lang="en-IN"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64588" marR="64588" marT="0" marB="0"/>
                </a:tc>
                <a:tc>
                  <a:txBody>
                    <a:bodyPr/>
                    <a:lstStyle/>
                    <a:p>
                      <a:pPr algn="ctr">
                        <a:lnSpc>
                          <a:spcPct val="107000"/>
                        </a:lnSpc>
                        <a:spcAft>
                          <a:spcPts val="800"/>
                        </a:spcAft>
                      </a:pPr>
                      <a:r>
                        <a:rPr lang="en-IN" sz="1400" dirty="0">
                          <a:effectLst/>
                        </a:rPr>
                        <a:t>Fetching API response from back end</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4588" marR="64588" marT="0" marB="0"/>
                </a:tc>
                <a:tc>
                  <a:txBody>
                    <a:bodyPr/>
                    <a:lstStyle/>
                    <a:p>
                      <a:pPr algn="ctr">
                        <a:lnSpc>
                          <a:spcPct val="107000"/>
                        </a:lnSpc>
                        <a:spcAft>
                          <a:spcPts val="800"/>
                        </a:spcAft>
                      </a:pPr>
                      <a:r>
                        <a:rPr lang="en-IN" sz="1400">
                          <a:effectLst/>
                        </a:rPr>
                        <a:t> </a:t>
                      </a:r>
                      <a:endParaRPr lang="en-IN"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4588" marR="64588" marT="0" marB="0"/>
                </a:tc>
                <a:tc>
                  <a:txBody>
                    <a:bodyPr/>
                    <a:lstStyle/>
                    <a:p>
                      <a:pPr algn="ctr">
                        <a:lnSpc>
                          <a:spcPct val="107000"/>
                        </a:lnSpc>
                        <a:spcAft>
                          <a:spcPts val="800"/>
                        </a:spcAft>
                      </a:pPr>
                      <a:r>
                        <a:rPr lang="en-IN" sz="1400">
                          <a:effectLst/>
                        </a:rPr>
                        <a:t> </a:t>
                      </a:r>
                      <a:endParaRPr lang="en-IN"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4588" marR="64588" marT="0" marB="0"/>
                </a:tc>
                <a:extLst>
                  <a:ext uri="{0D108BD9-81ED-4DB2-BD59-A6C34878D82A}">
                    <a16:rowId xmlns:a16="http://schemas.microsoft.com/office/drawing/2014/main" val="3811809755"/>
                  </a:ext>
                </a:extLst>
              </a:tr>
              <a:tr h="507129">
                <a:tc>
                  <a:txBody>
                    <a:bodyPr/>
                    <a:lstStyle/>
                    <a:p>
                      <a:pPr>
                        <a:lnSpc>
                          <a:spcPct val="107000"/>
                        </a:lnSpc>
                        <a:spcAft>
                          <a:spcPts val="800"/>
                        </a:spcAft>
                      </a:pPr>
                      <a:r>
                        <a:rPr lang="en-IN" sz="1600">
                          <a:effectLst/>
                        </a:rPr>
                        <a:t>Sumedh Zavare</a:t>
                      </a:r>
                      <a:endParaRPr lang="en-IN"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64588" marR="64588" marT="0" marB="0"/>
                </a:tc>
                <a:tc>
                  <a:txBody>
                    <a:bodyPr/>
                    <a:lstStyle/>
                    <a:p>
                      <a:pPr algn="ctr">
                        <a:lnSpc>
                          <a:spcPct val="107000"/>
                        </a:lnSpc>
                        <a:spcAft>
                          <a:spcPts val="800"/>
                        </a:spcAft>
                      </a:pPr>
                      <a:r>
                        <a:rPr lang="en-IN" sz="1400" dirty="0">
                          <a:effectLst/>
                        </a:rPr>
                        <a:t>Product components</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4588" marR="64588" marT="0" marB="0"/>
                </a:tc>
                <a:tc>
                  <a:txBody>
                    <a:bodyPr/>
                    <a:lstStyle/>
                    <a:p>
                      <a:pPr algn="ctr">
                        <a:lnSpc>
                          <a:spcPct val="107000"/>
                        </a:lnSpc>
                        <a:spcAft>
                          <a:spcPts val="800"/>
                        </a:spcAft>
                      </a:pPr>
                      <a:r>
                        <a:rPr lang="en-IN" sz="1400">
                          <a:effectLst/>
                        </a:rPr>
                        <a:t> </a:t>
                      </a:r>
                      <a:endParaRPr lang="en-IN"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4588" marR="64588" marT="0" marB="0"/>
                </a:tc>
                <a:tc>
                  <a:txBody>
                    <a:bodyPr/>
                    <a:lstStyle/>
                    <a:p>
                      <a:pPr algn="ctr">
                        <a:lnSpc>
                          <a:spcPct val="107000"/>
                        </a:lnSpc>
                        <a:spcAft>
                          <a:spcPts val="800"/>
                        </a:spcAft>
                      </a:pPr>
                      <a:r>
                        <a:rPr lang="en-IN" sz="1400">
                          <a:effectLst/>
                        </a:rPr>
                        <a:t> </a:t>
                      </a:r>
                      <a:endParaRPr lang="en-IN"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4588" marR="64588" marT="0" marB="0"/>
                </a:tc>
                <a:extLst>
                  <a:ext uri="{0D108BD9-81ED-4DB2-BD59-A6C34878D82A}">
                    <a16:rowId xmlns:a16="http://schemas.microsoft.com/office/drawing/2014/main" val="2963283857"/>
                  </a:ext>
                </a:extLst>
              </a:tr>
              <a:tr h="515261">
                <a:tc>
                  <a:txBody>
                    <a:bodyPr/>
                    <a:lstStyle/>
                    <a:p>
                      <a:pPr>
                        <a:lnSpc>
                          <a:spcPct val="107000"/>
                        </a:lnSpc>
                        <a:spcAft>
                          <a:spcPts val="800"/>
                        </a:spcAft>
                      </a:pPr>
                      <a:r>
                        <a:rPr lang="en-IN" sz="1600">
                          <a:effectLst/>
                        </a:rPr>
                        <a:t>Swapnil Bokade</a:t>
                      </a:r>
                      <a:endParaRPr lang="en-IN"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64588" marR="64588" marT="0" marB="0"/>
                </a:tc>
                <a:tc>
                  <a:txBody>
                    <a:bodyPr/>
                    <a:lstStyle/>
                    <a:p>
                      <a:pPr algn="ctr">
                        <a:lnSpc>
                          <a:spcPct val="107000"/>
                        </a:lnSpc>
                        <a:spcAft>
                          <a:spcPts val="800"/>
                        </a:spcAft>
                      </a:pPr>
                      <a:r>
                        <a:rPr lang="en-IN" sz="1400">
                          <a:effectLst/>
                        </a:rPr>
                        <a:t>User components</a:t>
                      </a:r>
                      <a:endParaRPr lang="en-IN"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4588" marR="64588" marT="0" marB="0"/>
                </a:tc>
                <a:tc>
                  <a:txBody>
                    <a:bodyPr/>
                    <a:lstStyle/>
                    <a:p>
                      <a:pPr algn="ctr">
                        <a:lnSpc>
                          <a:spcPct val="107000"/>
                        </a:lnSpc>
                        <a:spcAft>
                          <a:spcPts val="800"/>
                        </a:spcAft>
                      </a:pPr>
                      <a:r>
                        <a:rPr lang="en-IN" sz="1400" dirty="0">
                          <a:effectLst/>
                        </a:rPr>
                        <a:t> </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4588" marR="64588" marT="0" marB="0"/>
                </a:tc>
                <a:tc>
                  <a:txBody>
                    <a:bodyPr/>
                    <a:lstStyle/>
                    <a:p>
                      <a:pPr algn="ctr">
                        <a:lnSpc>
                          <a:spcPct val="107000"/>
                        </a:lnSpc>
                        <a:spcAft>
                          <a:spcPts val="800"/>
                        </a:spcAft>
                      </a:pPr>
                      <a:r>
                        <a:rPr lang="en-IN" sz="1400">
                          <a:effectLst/>
                        </a:rPr>
                        <a:t> </a:t>
                      </a:r>
                      <a:endParaRPr lang="en-IN"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4588" marR="64588" marT="0" marB="0"/>
                </a:tc>
                <a:extLst>
                  <a:ext uri="{0D108BD9-81ED-4DB2-BD59-A6C34878D82A}">
                    <a16:rowId xmlns:a16="http://schemas.microsoft.com/office/drawing/2014/main" val="2813328545"/>
                  </a:ext>
                </a:extLst>
              </a:tr>
              <a:tr h="626890">
                <a:tc>
                  <a:txBody>
                    <a:bodyPr/>
                    <a:lstStyle/>
                    <a:p>
                      <a:pPr>
                        <a:lnSpc>
                          <a:spcPct val="107000"/>
                        </a:lnSpc>
                        <a:spcAft>
                          <a:spcPts val="800"/>
                        </a:spcAft>
                      </a:pPr>
                      <a:r>
                        <a:rPr lang="en-IN" sz="1600">
                          <a:effectLst/>
                        </a:rPr>
                        <a:t>Sourav </a:t>
                      </a:r>
                      <a:endParaRPr lang="en-IN"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64588" marR="64588" marT="0" marB="0"/>
                </a:tc>
                <a:tc>
                  <a:txBody>
                    <a:bodyPr/>
                    <a:lstStyle/>
                    <a:p>
                      <a:pPr algn="ctr">
                        <a:lnSpc>
                          <a:spcPct val="107000"/>
                        </a:lnSpc>
                        <a:spcAft>
                          <a:spcPts val="800"/>
                        </a:spcAft>
                      </a:pPr>
                      <a:r>
                        <a:rPr lang="en-IN" sz="1400">
                          <a:effectLst/>
                        </a:rPr>
                        <a:t> </a:t>
                      </a:r>
                      <a:endParaRPr lang="en-IN"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4588" marR="64588" marT="0" marB="0"/>
                </a:tc>
                <a:tc>
                  <a:txBody>
                    <a:bodyPr/>
                    <a:lstStyle/>
                    <a:p>
                      <a:pPr algn="ctr">
                        <a:lnSpc>
                          <a:spcPct val="107000"/>
                        </a:lnSpc>
                        <a:spcAft>
                          <a:spcPts val="800"/>
                        </a:spcAft>
                      </a:pPr>
                      <a:r>
                        <a:rPr lang="en-IN" sz="1400" dirty="0">
                          <a:effectLst/>
                        </a:rPr>
                        <a:t>Database model, Model Class</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4588" marR="64588" marT="0" marB="0"/>
                </a:tc>
                <a:tc>
                  <a:txBody>
                    <a:bodyPr/>
                    <a:lstStyle/>
                    <a:p>
                      <a:pPr algn="ctr">
                        <a:lnSpc>
                          <a:spcPct val="107000"/>
                        </a:lnSpc>
                        <a:spcAft>
                          <a:spcPts val="800"/>
                        </a:spcAft>
                      </a:pPr>
                      <a:r>
                        <a:rPr lang="en-IN" sz="1400">
                          <a:effectLst/>
                        </a:rPr>
                        <a:t> </a:t>
                      </a:r>
                      <a:endParaRPr lang="en-IN"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4588" marR="64588" marT="0" marB="0"/>
                </a:tc>
                <a:extLst>
                  <a:ext uri="{0D108BD9-81ED-4DB2-BD59-A6C34878D82A}">
                    <a16:rowId xmlns:a16="http://schemas.microsoft.com/office/drawing/2014/main" val="3932784066"/>
                  </a:ext>
                </a:extLst>
              </a:tr>
              <a:tr h="729645">
                <a:tc>
                  <a:txBody>
                    <a:bodyPr/>
                    <a:lstStyle/>
                    <a:p>
                      <a:pPr>
                        <a:lnSpc>
                          <a:spcPct val="107000"/>
                        </a:lnSpc>
                        <a:spcAft>
                          <a:spcPts val="800"/>
                        </a:spcAft>
                      </a:pPr>
                      <a:r>
                        <a:rPr lang="en-IN" sz="1600">
                          <a:effectLst/>
                        </a:rPr>
                        <a:t>Chinmay Patil</a:t>
                      </a:r>
                      <a:endParaRPr lang="en-IN"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64588" marR="64588" marT="0" marB="0"/>
                </a:tc>
                <a:tc>
                  <a:txBody>
                    <a:bodyPr/>
                    <a:lstStyle/>
                    <a:p>
                      <a:pPr algn="ctr">
                        <a:lnSpc>
                          <a:spcPct val="107000"/>
                        </a:lnSpc>
                        <a:spcAft>
                          <a:spcPts val="800"/>
                        </a:spcAft>
                      </a:pPr>
                      <a:r>
                        <a:rPr lang="en-IN" sz="1400">
                          <a:effectLst/>
                        </a:rPr>
                        <a:t>Manual Testing</a:t>
                      </a:r>
                      <a:endParaRPr lang="en-IN"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4588" marR="64588" marT="0" marB="0"/>
                </a:tc>
                <a:tc>
                  <a:txBody>
                    <a:bodyPr/>
                    <a:lstStyle/>
                    <a:p>
                      <a:pPr algn="ctr">
                        <a:lnSpc>
                          <a:spcPct val="107000"/>
                        </a:lnSpc>
                        <a:spcAft>
                          <a:spcPts val="800"/>
                        </a:spcAft>
                      </a:pPr>
                      <a:r>
                        <a:rPr lang="en-IN" sz="1400" dirty="0">
                          <a:effectLst/>
                        </a:rPr>
                        <a:t>Resources collections, Project Management, </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4588" marR="64588" marT="0" marB="0"/>
                </a:tc>
                <a:tc>
                  <a:txBody>
                    <a:bodyPr/>
                    <a:lstStyle/>
                    <a:p>
                      <a:pPr algn="ctr">
                        <a:lnSpc>
                          <a:spcPct val="107000"/>
                        </a:lnSpc>
                        <a:spcAft>
                          <a:spcPts val="800"/>
                        </a:spcAft>
                      </a:pPr>
                      <a:r>
                        <a:rPr lang="en-IN" sz="1400" dirty="0">
                          <a:effectLst/>
                        </a:rPr>
                        <a:t>Manual Testing</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4588" marR="64588" marT="0" marB="0"/>
                </a:tc>
                <a:extLst>
                  <a:ext uri="{0D108BD9-81ED-4DB2-BD59-A6C34878D82A}">
                    <a16:rowId xmlns:a16="http://schemas.microsoft.com/office/drawing/2014/main" val="2125143672"/>
                  </a:ext>
                </a:extLst>
              </a:tr>
              <a:tr h="510085">
                <a:tc>
                  <a:txBody>
                    <a:bodyPr/>
                    <a:lstStyle/>
                    <a:p>
                      <a:pPr>
                        <a:lnSpc>
                          <a:spcPct val="107000"/>
                        </a:lnSpc>
                        <a:spcAft>
                          <a:spcPts val="800"/>
                        </a:spcAft>
                      </a:pPr>
                      <a:r>
                        <a:rPr lang="en-IN" sz="1600" dirty="0">
                          <a:effectLst/>
                        </a:rPr>
                        <a:t>Vaibhav Kale</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4588" marR="64588" marT="0" marB="0"/>
                </a:tc>
                <a:tc>
                  <a:txBody>
                    <a:bodyPr/>
                    <a:lstStyle/>
                    <a:p>
                      <a:pPr algn="ctr">
                        <a:lnSpc>
                          <a:spcPct val="107000"/>
                        </a:lnSpc>
                        <a:spcAft>
                          <a:spcPts val="800"/>
                        </a:spcAft>
                      </a:pPr>
                      <a:r>
                        <a:rPr lang="en-IN" sz="1400">
                          <a:effectLst/>
                        </a:rPr>
                        <a:t> </a:t>
                      </a:r>
                      <a:endParaRPr lang="en-IN"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4588" marR="64588" marT="0" marB="0"/>
                </a:tc>
                <a:tc>
                  <a:txBody>
                    <a:bodyPr/>
                    <a:lstStyle/>
                    <a:p>
                      <a:pPr algn="ctr">
                        <a:lnSpc>
                          <a:spcPct val="107000"/>
                        </a:lnSpc>
                        <a:spcAft>
                          <a:spcPts val="800"/>
                        </a:spcAft>
                      </a:pPr>
                      <a:r>
                        <a:rPr lang="en-IN" sz="1400">
                          <a:effectLst/>
                        </a:rPr>
                        <a:t>Spring Data JPA</a:t>
                      </a:r>
                      <a:endParaRPr lang="en-IN"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4588" marR="64588" marT="0" marB="0"/>
                </a:tc>
                <a:tc>
                  <a:txBody>
                    <a:bodyPr/>
                    <a:lstStyle/>
                    <a:p>
                      <a:pPr algn="ctr">
                        <a:lnSpc>
                          <a:spcPct val="107000"/>
                        </a:lnSpc>
                        <a:spcAft>
                          <a:spcPts val="800"/>
                        </a:spcAft>
                      </a:pPr>
                      <a:r>
                        <a:rPr lang="en-IN" sz="1400" dirty="0">
                          <a:effectLst/>
                        </a:rPr>
                        <a:t> </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4588" marR="64588" marT="0" marB="0"/>
                </a:tc>
                <a:extLst>
                  <a:ext uri="{0D108BD9-81ED-4DB2-BD59-A6C34878D82A}">
                    <a16:rowId xmlns:a16="http://schemas.microsoft.com/office/drawing/2014/main" val="3182120844"/>
                  </a:ext>
                </a:extLst>
              </a:tr>
            </a:tbl>
          </a:graphicData>
        </a:graphic>
      </p:graphicFrame>
    </p:spTree>
    <p:extLst>
      <p:ext uri="{BB962C8B-B14F-4D97-AF65-F5344CB8AC3E}">
        <p14:creationId xmlns:p14="http://schemas.microsoft.com/office/powerpoint/2010/main" val="2190374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FEF09-A981-406B-8CE3-A1262868FA30}"/>
              </a:ext>
            </a:extLst>
          </p:cNvPr>
          <p:cNvSpPr>
            <a:spLocks noGrp="1"/>
          </p:cNvSpPr>
          <p:nvPr>
            <p:ph type="title"/>
          </p:nvPr>
        </p:nvSpPr>
        <p:spPr/>
        <p:txBody>
          <a:bodyPr/>
          <a:lstStyle/>
          <a:p>
            <a:r>
              <a:rPr lang="en-US" b="1" dirty="0">
                <a:solidFill>
                  <a:schemeClr val="accent4">
                    <a:lumMod val="60000"/>
                    <a:lumOff val="40000"/>
                  </a:schemeClr>
                </a:solidFill>
                <a:latin typeface="Times New Roman" panose="02020603050405020304" pitchFamily="18" charset="0"/>
                <a:cs typeface="Times New Roman" panose="02020603050405020304" pitchFamily="18" charset="0"/>
              </a:rPr>
              <a:t>About Total Mart</a:t>
            </a:r>
          </a:p>
        </p:txBody>
      </p:sp>
      <p:sp>
        <p:nvSpPr>
          <p:cNvPr id="3" name="Content Placeholder 2">
            <a:extLst>
              <a:ext uri="{FF2B5EF4-FFF2-40B4-BE49-F238E27FC236}">
                <a16:creationId xmlns:a16="http://schemas.microsoft.com/office/drawing/2014/main" id="{C8954D40-8E1C-45E0-B080-840DBD7643BD}"/>
              </a:ext>
            </a:extLst>
          </p:cNvPr>
          <p:cNvSpPr>
            <a:spLocks noGrp="1"/>
          </p:cNvSpPr>
          <p:nvPr>
            <p:ph idx="1"/>
          </p:nvPr>
        </p:nvSpPr>
        <p:spPr>
          <a:xfrm>
            <a:off x="838200" y="2141537"/>
            <a:ext cx="10515600" cy="4351338"/>
          </a:xfrm>
        </p:spPr>
        <p:txBody>
          <a:bodyPr/>
          <a:lstStyle/>
          <a:p>
            <a:r>
              <a:rPr lang="en-US" dirty="0">
                <a:latin typeface="Times New Roman" panose="02020603050405020304" pitchFamily="18" charset="0"/>
                <a:cs typeface="Times New Roman" panose="02020603050405020304" pitchFamily="18" charset="0"/>
              </a:rPr>
              <a:t>An E-commerce web application is used for buying and selling of goods and services over an electronic systems such as the internet and other computer network.</a:t>
            </a:r>
          </a:p>
          <a:p>
            <a:r>
              <a:rPr lang="en-US" dirty="0">
                <a:latin typeface="Times New Roman" panose="02020603050405020304" pitchFamily="18" charset="0"/>
                <a:cs typeface="Times New Roman" panose="02020603050405020304" pitchFamily="18" charset="0"/>
              </a:rPr>
              <a:t>Total Mart is an e-commerce website from where people can buy products online.</a:t>
            </a:r>
          </a:p>
          <a:p>
            <a:r>
              <a:rPr lang="en-US" dirty="0">
                <a:latin typeface="Times New Roman" panose="02020603050405020304" pitchFamily="18" charset="0"/>
                <a:cs typeface="Times New Roman" panose="02020603050405020304" pitchFamily="18" charset="0"/>
              </a:rPr>
              <a:t>Admin monitors the activity of the users and checks the transactions.</a:t>
            </a:r>
          </a:p>
          <a:p>
            <a:endParaRPr lang="en-US" dirty="0"/>
          </a:p>
          <a:p>
            <a:endParaRPr lang="en-US" dirty="0"/>
          </a:p>
        </p:txBody>
      </p:sp>
      <p:sp>
        <p:nvSpPr>
          <p:cNvPr id="4" name="Rectangle 3">
            <a:extLst>
              <a:ext uri="{FF2B5EF4-FFF2-40B4-BE49-F238E27FC236}">
                <a16:creationId xmlns:a16="http://schemas.microsoft.com/office/drawing/2014/main" id="{6C186DCF-C182-4484-A1C4-5CC4F95F2093}"/>
              </a:ext>
            </a:extLst>
          </p:cNvPr>
          <p:cNvSpPr/>
          <p:nvPr/>
        </p:nvSpPr>
        <p:spPr>
          <a:xfrm>
            <a:off x="10059473" y="12879"/>
            <a:ext cx="2132527" cy="909883"/>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743933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3D0B6-D1CA-4142-B938-8353899B2F81}"/>
              </a:ext>
            </a:extLst>
          </p:cNvPr>
          <p:cNvSpPr>
            <a:spLocks noGrp="1"/>
          </p:cNvSpPr>
          <p:nvPr>
            <p:ph type="title"/>
          </p:nvPr>
        </p:nvSpPr>
        <p:spPr/>
        <p:txBody>
          <a:bodyPr/>
          <a:lstStyle/>
          <a:p>
            <a:r>
              <a:rPr lang="en-US" b="1" dirty="0">
                <a:solidFill>
                  <a:schemeClr val="accent4">
                    <a:lumMod val="60000"/>
                    <a:lumOff val="40000"/>
                  </a:schemeClr>
                </a:solidFill>
                <a:latin typeface="Times New Roman" panose="02020603050405020304" pitchFamily="18" charset="0"/>
                <a:cs typeface="Times New Roman" panose="02020603050405020304" pitchFamily="18" charset="0"/>
              </a:rPr>
              <a:t>Content </a:t>
            </a:r>
          </a:p>
        </p:txBody>
      </p:sp>
      <p:sp>
        <p:nvSpPr>
          <p:cNvPr id="3" name="Content Placeholder 2">
            <a:extLst>
              <a:ext uri="{FF2B5EF4-FFF2-40B4-BE49-F238E27FC236}">
                <a16:creationId xmlns:a16="http://schemas.microsoft.com/office/drawing/2014/main" id="{890D24B3-15CC-4603-B540-01BAFE0F1D50}"/>
              </a:ext>
            </a:extLst>
          </p:cNvPr>
          <p:cNvSpPr>
            <a:spLocks noGrp="1"/>
          </p:cNvSpPr>
          <p:nvPr>
            <p:ph idx="1"/>
          </p:nvPr>
        </p:nvSpPr>
        <p:spPr>
          <a:xfrm>
            <a:off x="838200" y="1825625"/>
            <a:ext cx="10515600" cy="4472144"/>
          </a:xfrm>
        </p:spPr>
        <p:txBody>
          <a:bodyPr>
            <a:normAutofit lnSpcReduction="10000"/>
          </a:bodyPr>
          <a:lstStyle/>
          <a:p>
            <a:r>
              <a:rPr lang="en-US" dirty="0">
                <a:latin typeface="Times New Roman" panose="02020603050405020304" pitchFamily="18" charset="0"/>
                <a:cs typeface="Times New Roman" panose="02020603050405020304" pitchFamily="18" charset="0"/>
              </a:rPr>
              <a:t>Scope of Work</a:t>
            </a:r>
          </a:p>
          <a:p>
            <a:r>
              <a:rPr lang="en-US" dirty="0">
                <a:latin typeface="Times New Roman" panose="02020603050405020304" pitchFamily="18" charset="0"/>
                <a:cs typeface="Times New Roman" panose="02020603050405020304" pitchFamily="18" charset="0"/>
              </a:rPr>
              <a:t>Technologies</a:t>
            </a:r>
          </a:p>
          <a:p>
            <a:r>
              <a:rPr lang="en-US" dirty="0">
                <a:latin typeface="Times New Roman" panose="02020603050405020304" pitchFamily="18" charset="0"/>
                <a:cs typeface="Times New Roman" panose="02020603050405020304" pitchFamily="18" charset="0"/>
              </a:rPr>
              <a:t>ER Diagram</a:t>
            </a:r>
          </a:p>
          <a:p>
            <a:r>
              <a:rPr lang="en-US" dirty="0">
                <a:latin typeface="Times New Roman" panose="02020603050405020304" pitchFamily="18" charset="0"/>
                <a:cs typeface="Times New Roman" panose="02020603050405020304" pitchFamily="18" charset="0"/>
              </a:rPr>
              <a:t>Use Case Diagram</a:t>
            </a:r>
          </a:p>
          <a:p>
            <a:r>
              <a:rPr lang="en-US" dirty="0">
                <a:latin typeface="Times New Roman" panose="02020603050405020304" pitchFamily="18" charset="0"/>
                <a:cs typeface="Times New Roman" panose="02020603050405020304" pitchFamily="18" charset="0"/>
              </a:rPr>
              <a:t>Class Diagram</a:t>
            </a:r>
          </a:p>
          <a:p>
            <a:r>
              <a:rPr lang="en-US" dirty="0">
                <a:latin typeface="Times New Roman" panose="02020603050405020304" pitchFamily="18" charset="0"/>
                <a:cs typeface="Times New Roman" panose="02020603050405020304" pitchFamily="18" charset="0"/>
              </a:rPr>
              <a:t>Features of Total Mart</a:t>
            </a:r>
          </a:p>
          <a:p>
            <a:r>
              <a:rPr lang="en-US" dirty="0">
                <a:latin typeface="Times New Roman" panose="02020603050405020304" pitchFamily="18" charset="0"/>
                <a:cs typeface="Times New Roman" panose="02020603050405020304" pitchFamily="18" charset="0"/>
              </a:rPr>
              <a:t>Future Work</a:t>
            </a:r>
          </a:p>
          <a:p>
            <a:r>
              <a:rPr lang="en-US" dirty="0">
                <a:latin typeface="Times New Roman" panose="02020603050405020304" pitchFamily="18" charset="0"/>
                <a:cs typeface="Times New Roman" panose="02020603050405020304" pitchFamily="18" charset="0"/>
              </a:rPr>
              <a:t>Conclusion</a:t>
            </a:r>
          </a:p>
          <a:p>
            <a:r>
              <a:rPr lang="en-US" dirty="0">
                <a:latin typeface="Times New Roman" panose="02020603050405020304" pitchFamily="18" charset="0"/>
                <a:cs typeface="Times New Roman" panose="02020603050405020304" pitchFamily="18" charset="0"/>
              </a:rPr>
              <a:t>References</a:t>
            </a:r>
          </a:p>
          <a:p>
            <a:endParaRPr lang="en-US" dirty="0"/>
          </a:p>
        </p:txBody>
      </p:sp>
      <p:sp>
        <p:nvSpPr>
          <p:cNvPr id="4" name="Rectangle 3">
            <a:extLst>
              <a:ext uri="{FF2B5EF4-FFF2-40B4-BE49-F238E27FC236}">
                <a16:creationId xmlns:a16="http://schemas.microsoft.com/office/drawing/2014/main" id="{C826749E-B4F0-4175-BE44-7CB86B2E7AAB}"/>
              </a:ext>
            </a:extLst>
          </p:cNvPr>
          <p:cNvSpPr/>
          <p:nvPr/>
        </p:nvSpPr>
        <p:spPr>
          <a:xfrm>
            <a:off x="10059473" y="0"/>
            <a:ext cx="2132527" cy="909883"/>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9241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0238B-85C9-436A-A203-FFA94410CDA4}"/>
              </a:ext>
            </a:extLst>
          </p:cNvPr>
          <p:cNvSpPr>
            <a:spLocks noGrp="1"/>
          </p:cNvSpPr>
          <p:nvPr>
            <p:ph type="title"/>
          </p:nvPr>
        </p:nvSpPr>
        <p:spPr/>
        <p:txBody>
          <a:bodyPr/>
          <a:lstStyle/>
          <a:p>
            <a:r>
              <a:rPr lang="en-US" b="1" dirty="0">
                <a:solidFill>
                  <a:schemeClr val="accent4">
                    <a:lumMod val="60000"/>
                    <a:lumOff val="40000"/>
                  </a:schemeClr>
                </a:solidFill>
                <a:latin typeface="Times New Roman" panose="02020603050405020304" pitchFamily="18" charset="0"/>
                <a:cs typeface="Times New Roman" panose="02020603050405020304" pitchFamily="18" charset="0"/>
              </a:rPr>
              <a:t>Scope of Work</a:t>
            </a:r>
          </a:p>
        </p:txBody>
      </p:sp>
      <p:sp>
        <p:nvSpPr>
          <p:cNvPr id="3" name="Content Placeholder 2">
            <a:extLst>
              <a:ext uri="{FF2B5EF4-FFF2-40B4-BE49-F238E27FC236}">
                <a16:creationId xmlns:a16="http://schemas.microsoft.com/office/drawing/2014/main" id="{83AE03FE-C081-453A-AAB5-FAA9288DBBA1}"/>
              </a:ext>
            </a:extLst>
          </p:cNvPr>
          <p:cNvSpPr>
            <a:spLocks noGrp="1"/>
          </p:cNvSpPr>
          <p:nvPr>
            <p:ph idx="1"/>
          </p:nvPr>
        </p:nvSpPr>
        <p:spPr/>
        <p:txBody>
          <a:bodyPr/>
          <a:lstStyle/>
          <a:p>
            <a:r>
              <a:rPr lang="en-US" dirty="0"/>
              <a:t>Admin has access to manage categories of product and products to be add.</a:t>
            </a:r>
          </a:p>
          <a:p>
            <a:r>
              <a:rPr lang="en-US" dirty="0"/>
              <a:t>Customer can view product and  can add it to cart and can view ordered details.</a:t>
            </a:r>
          </a:p>
          <a:p>
            <a:r>
              <a:rPr lang="en-US" dirty="0"/>
              <a:t>Admin can  view all order details and assign delivery person.</a:t>
            </a:r>
          </a:p>
          <a:p>
            <a:r>
              <a:rPr lang="en-US" dirty="0"/>
              <a:t>Delivery person is  able to update delivery status which can be viewed by admin  as well customer. </a:t>
            </a:r>
          </a:p>
        </p:txBody>
      </p:sp>
      <p:sp>
        <p:nvSpPr>
          <p:cNvPr id="4" name="Rectangle 3">
            <a:extLst>
              <a:ext uri="{FF2B5EF4-FFF2-40B4-BE49-F238E27FC236}">
                <a16:creationId xmlns:a16="http://schemas.microsoft.com/office/drawing/2014/main" id="{5C03C951-BA2C-4103-B478-35C89C71E618}"/>
              </a:ext>
            </a:extLst>
          </p:cNvPr>
          <p:cNvSpPr/>
          <p:nvPr/>
        </p:nvSpPr>
        <p:spPr>
          <a:xfrm>
            <a:off x="10059473" y="0"/>
            <a:ext cx="2132527" cy="909883"/>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7447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943C1-31CA-4B22-BD31-21690F36E261}"/>
              </a:ext>
            </a:extLst>
          </p:cNvPr>
          <p:cNvSpPr>
            <a:spLocks noGrp="1"/>
          </p:cNvSpPr>
          <p:nvPr>
            <p:ph type="title"/>
          </p:nvPr>
        </p:nvSpPr>
        <p:spPr/>
        <p:txBody>
          <a:bodyPr/>
          <a:lstStyle/>
          <a:p>
            <a:r>
              <a:rPr lang="en-US" b="1" dirty="0">
                <a:solidFill>
                  <a:schemeClr val="accent4">
                    <a:lumMod val="60000"/>
                    <a:lumOff val="40000"/>
                  </a:schemeClr>
                </a:solidFill>
                <a:latin typeface="Times New Roman" panose="02020603050405020304" pitchFamily="18" charset="0"/>
                <a:cs typeface="Times New Roman" panose="02020603050405020304" pitchFamily="18" charset="0"/>
              </a:rPr>
              <a:t>Technologies</a:t>
            </a:r>
            <a:endParaRPr lang="en-US" b="1" dirty="0">
              <a:solidFill>
                <a:schemeClr val="accent4">
                  <a:lumMod val="60000"/>
                  <a:lumOff val="40000"/>
                </a:schemeClr>
              </a:solidFill>
            </a:endParaRPr>
          </a:p>
        </p:txBody>
      </p:sp>
      <p:sp>
        <p:nvSpPr>
          <p:cNvPr id="3" name="Content Placeholder 2">
            <a:extLst>
              <a:ext uri="{FF2B5EF4-FFF2-40B4-BE49-F238E27FC236}">
                <a16:creationId xmlns:a16="http://schemas.microsoft.com/office/drawing/2014/main" id="{40C4C955-FEEA-4E32-94E0-9D479F3D5434}"/>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Backend :- Spring Boot (Spring Data JPA, Rest API)</a:t>
            </a:r>
          </a:p>
          <a:p>
            <a:r>
              <a:rPr lang="en-US" dirty="0">
                <a:latin typeface="Times New Roman" panose="02020603050405020304" pitchFamily="18" charset="0"/>
                <a:cs typeface="Times New Roman" panose="02020603050405020304" pitchFamily="18" charset="0"/>
              </a:rPr>
              <a:t>Frontend :- React JS, Bootstrap</a:t>
            </a:r>
          </a:p>
          <a:p>
            <a:r>
              <a:rPr lang="en-US" dirty="0">
                <a:latin typeface="Times New Roman" panose="02020603050405020304" pitchFamily="18" charset="0"/>
                <a:cs typeface="Times New Roman" panose="02020603050405020304" pitchFamily="18" charset="0"/>
              </a:rPr>
              <a:t>Project Management :- Maven</a:t>
            </a:r>
          </a:p>
          <a:p>
            <a:r>
              <a:rPr lang="en-US" dirty="0">
                <a:latin typeface="Times New Roman" panose="02020603050405020304" pitchFamily="18" charset="0"/>
                <a:cs typeface="Times New Roman" panose="02020603050405020304" pitchFamily="18" charset="0"/>
              </a:rPr>
              <a:t>Server :- Embedded Tomcat Server</a:t>
            </a:r>
          </a:p>
          <a:p>
            <a:r>
              <a:rPr lang="en-US" dirty="0">
                <a:latin typeface="Times New Roman" panose="02020603050405020304" pitchFamily="18" charset="0"/>
                <a:cs typeface="Times New Roman" panose="02020603050405020304" pitchFamily="18" charset="0"/>
              </a:rPr>
              <a:t>Database :- MySQL Database </a:t>
            </a:r>
          </a:p>
        </p:txBody>
      </p:sp>
      <p:sp>
        <p:nvSpPr>
          <p:cNvPr id="4" name="Rectangle 3">
            <a:extLst>
              <a:ext uri="{FF2B5EF4-FFF2-40B4-BE49-F238E27FC236}">
                <a16:creationId xmlns:a16="http://schemas.microsoft.com/office/drawing/2014/main" id="{25859426-5604-444C-8708-3BF8A50E3F87}"/>
              </a:ext>
            </a:extLst>
          </p:cNvPr>
          <p:cNvSpPr/>
          <p:nvPr/>
        </p:nvSpPr>
        <p:spPr>
          <a:xfrm>
            <a:off x="10059473" y="0"/>
            <a:ext cx="2132527" cy="909883"/>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3786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01A14-0383-4C55-A623-BACA2F63AC74}"/>
              </a:ext>
            </a:extLst>
          </p:cNvPr>
          <p:cNvSpPr>
            <a:spLocks noGrp="1"/>
          </p:cNvSpPr>
          <p:nvPr>
            <p:ph type="title"/>
          </p:nvPr>
        </p:nvSpPr>
        <p:spPr>
          <a:xfrm>
            <a:off x="838200" y="365125"/>
            <a:ext cx="10515600" cy="1141703"/>
          </a:xfrm>
        </p:spPr>
        <p:txBody>
          <a:bodyPr/>
          <a:lstStyle/>
          <a:p>
            <a:r>
              <a:rPr lang="en-US" b="1" dirty="0">
                <a:solidFill>
                  <a:schemeClr val="accent4">
                    <a:lumMod val="60000"/>
                    <a:lumOff val="40000"/>
                  </a:schemeClr>
                </a:solidFill>
                <a:latin typeface="Times New Roman" panose="02020603050405020304" pitchFamily="18" charset="0"/>
                <a:cs typeface="Times New Roman" panose="02020603050405020304" pitchFamily="18" charset="0"/>
              </a:rPr>
              <a:t>Technologies</a:t>
            </a:r>
            <a:endParaRPr lang="en-US" dirty="0">
              <a:solidFill>
                <a:schemeClr val="accent4">
                  <a:lumMod val="60000"/>
                  <a:lumOff val="40000"/>
                </a:schemeClr>
              </a:solidFill>
            </a:endParaRPr>
          </a:p>
        </p:txBody>
      </p:sp>
      <p:sp>
        <p:nvSpPr>
          <p:cNvPr id="3" name="Content Placeholder 2">
            <a:extLst>
              <a:ext uri="{FF2B5EF4-FFF2-40B4-BE49-F238E27FC236}">
                <a16:creationId xmlns:a16="http://schemas.microsoft.com/office/drawing/2014/main" id="{98A24D65-1A7D-41B5-97C3-0EE4A1469850}"/>
              </a:ext>
            </a:extLst>
          </p:cNvPr>
          <p:cNvSpPr>
            <a:spLocks noGrp="1"/>
          </p:cNvSpPr>
          <p:nvPr>
            <p:ph idx="1"/>
          </p:nvPr>
        </p:nvSpPr>
        <p:spPr>
          <a:xfrm>
            <a:off x="838200" y="1635618"/>
            <a:ext cx="10515600" cy="5222382"/>
          </a:xfrm>
        </p:spPr>
        <p:txBody>
          <a:bodyPr>
            <a:normAutofit/>
          </a:bodyPr>
          <a:lstStyle/>
          <a:p>
            <a:r>
              <a:rPr lang="en-US" dirty="0">
                <a:latin typeface="Times New Roman" panose="02020603050405020304" pitchFamily="18" charset="0"/>
                <a:cs typeface="Times New Roman" panose="02020603050405020304" pitchFamily="18" charset="0"/>
              </a:rPr>
              <a:t>Spring Boot Framework</a:t>
            </a:r>
          </a:p>
          <a:p>
            <a:pPr marL="0" indent="0">
              <a:buNone/>
            </a:pPr>
            <a:r>
              <a:rPr lang="en-US" sz="2000" dirty="0">
                <a:latin typeface="Times New Roman" panose="02020603050405020304" pitchFamily="18" charset="0"/>
                <a:cs typeface="Times New Roman" panose="02020603050405020304" pitchFamily="18" charset="0"/>
              </a:rPr>
              <a:t>Spring Boot is an open source Java-based framework used to create a micro Service. It is developed by Pivotal Team and is used to build stand-alone and production ready spring applications.</a:t>
            </a:r>
          </a:p>
          <a:p>
            <a:pPr marL="0" indent="0">
              <a:buNone/>
            </a:pPr>
            <a:endParaRPr lang="en-US" sz="2000"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React JS</a:t>
            </a:r>
          </a:p>
          <a:p>
            <a:pPr marL="0" indent="0">
              <a:buNone/>
            </a:pPr>
            <a:r>
              <a:rPr lang="en-US" sz="2000" dirty="0">
                <a:latin typeface="Times New Roman" panose="02020603050405020304" pitchFamily="18" charset="0"/>
                <a:cs typeface="Times New Roman" panose="02020603050405020304" pitchFamily="18" charset="0"/>
              </a:rPr>
              <a:t>ReactJS is a declarative, efficient, and flexible JavaScript library for building reusable UI components. It is an open-source, component-based front end library which is responsible only for the view layer of the application. It was initially developed and maintained by Facebook and later used in its products like WhatsApp &amp; Instagram.</a:t>
            </a:r>
          </a:p>
          <a:p>
            <a:pPr marL="0" indent="0">
              <a:buNone/>
            </a:pPr>
            <a:endParaRPr lang="en-US" sz="2000"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MySQL Database</a:t>
            </a:r>
          </a:p>
          <a:p>
            <a:pPr marL="0" indent="0">
              <a:buNone/>
            </a:pPr>
            <a:r>
              <a:rPr lang="en-US" sz="2000" dirty="0">
                <a:latin typeface="Times New Roman" panose="02020603050405020304" pitchFamily="18" charset="0"/>
                <a:cs typeface="Times New Roman" panose="02020603050405020304" pitchFamily="18" charset="0"/>
              </a:rPr>
              <a:t>MySQL is a widely used relational database management system (RDBMS). MySQL is free and open-source. MySQL is ideal for both small and large applications.</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71BFE095-AB94-477B-B234-B8C615DD97FD}"/>
              </a:ext>
            </a:extLst>
          </p:cNvPr>
          <p:cNvSpPr/>
          <p:nvPr/>
        </p:nvSpPr>
        <p:spPr>
          <a:xfrm>
            <a:off x="10059473" y="26093"/>
            <a:ext cx="2132527" cy="909883"/>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91058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0E0FF0-FAE3-4CE7-8AC9-A1B3CF445B42}"/>
              </a:ext>
            </a:extLst>
          </p:cNvPr>
          <p:cNvSpPr>
            <a:spLocks noGrp="1"/>
          </p:cNvSpPr>
          <p:nvPr>
            <p:ph idx="1"/>
          </p:nvPr>
        </p:nvSpPr>
        <p:spPr>
          <a:xfrm>
            <a:off x="838200" y="167425"/>
            <a:ext cx="10515600" cy="6009538"/>
          </a:xfrm>
        </p:spPr>
        <p:txBody>
          <a:bodyPr/>
          <a:lstStyle/>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Maven</a:t>
            </a:r>
          </a:p>
          <a:p>
            <a:pPr marL="0" indent="0">
              <a:buNone/>
            </a:pPr>
            <a:r>
              <a:rPr lang="en-US" sz="2000" dirty="0">
                <a:latin typeface="Times New Roman" panose="02020603050405020304" pitchFamily="18" charset="0"/>
                <a:cs typeface="Times New Roman" panose="02020603050405020304" pitchFamily="18" charset="0"/>
              </a:rPr>
              <a:t>Maven is a software project management and comprehension tool. Based on the concept of a project object model (POM), Maven can manage a project's build, reporting and documentation from a central piece of information</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0E7B3EE4-BB2C-4A68-993A-059A76AECF5C}"/>
              </a:ext>
            </a:extLst>
          </p:cNvPr>
          <p:cNvSpPr/>
          <p:nvPr/>
        </p:nvSpPr>
        <p:spPr>
          <a:xfrm>
            <a:off x="10059473" y="0"/>
            <a:ext cx="2132527" cy="909883"/>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998600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534</TotalTime>
  <Words>752</Words>
  <Application>Microsoft Office PowerPoint</Application>
  <PresentationFormat>Widescreen</PresentationFormat>
  <Paragraphs>129</Paragraphs>
  <Slides>29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Calibri Light</vt:lpstr>
      <vt:lpstr>Courier New</vt:lpstr>
      <vt:lpstr>Tempus Sans ITC</vt:lpstr>
      <vt:lpstr>Times New Roman</vt:lpstr>
      <vt:lpstr>Office Theme</vt:lpstr>
      <vt:lpstr> Development of an E-Commerce Web Application “Total Mart”</vt:lpstr>
      <vt:lpstr>Group Details</vt:lpstr>
      <vt:lpstr>Group contribution</vt:lpstr>
      <vt:lpstr>About Total Mart</vt:lpstr>
      <vt:lpstr>Content </vt:lpstr>
      <vt:lpstr>Scope of Work</vt:lpstr>
      <vt:lpstr>Technologies</vt:lpstr>
      <vt:lpstr>Technologies</vt:lpstr>
      <vt:lpstr>PowerPoint Presentation</vt:lpstr>
      <vt:lpstr>Use Case Diagram</vt:lpstr>
      <vt:lpstr>ER Diagram</vt:lpstr>
      <vt:lpstr>Class Diagram</vt:lpstr>
      <vt:lpstr>Features of Total Mart</vt:lpstr>
      <vt:lpstr>The Home Page of Total-Mart</vt:lpstr>
      <vt:lpstr>Register and Login Page</vt:lpstr>
      <vt:lpstr>Admin login.</vt:lpstr>
      <vt:lpstr>Add Category Option.</vt:lpstr>
      <vt:lpstr>Admins can add products.</vt:lpstr>
      <vt:lpstr>view all order details and assign delivery.</vt:lpstr>
      <vt:lpstr>PowerPoint Presentation</vt:lpstr>
      <vt:lpstr>Customer home page and other like add to cart, order details etc.</vt:lpstr>
      <vt:lpstr>PowerPoint Presentation</vt:lpstr>
      <vt:lpstr>PowerPoint Presentation</vt:lpstr>
      <vt:lpstr>Deliver persons home page, he can check his deliveries and update status of delivery.</vt:lpstr>
      <vt:lpstr>PowerPoint Presentation</vt:lpstr>
      <vt:lpstr>Future Work</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an E-Commerce Web Application TOTAL MART</dc:title>
  <dc:creator>Gyan</dc:creator>
  <cp:lastModifiedBy>Snehal Chambhare</cp:lastModifiedBy>
  <cp:revision>44</cp:revision>
  <dcterms:created xsi:type="dcterms:W3CDTF">2023-03-09T06:14:15Z</dcterms:created>
  <dcterms:modified xsi:type="dcterms:W3CDTF">2023-03-15T08:14:16Z</dcterms:modified>
</cp:coreProperties>
</file>